
<file path=[Content_Types].xml><?xml version="1.0" encoding="utf-8"?>
<Types xmlns="http://schemas.openxmlformats.org/package/2006/content-types"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76" r:id="rId4"/>
    <p:sldId id="273" r:id="rId5"/>
    <p:sldId id="278" r:id="rId6"/>
    <p:sldId id="407" r:id="rId7"/>
    <p:sldId id="408" r:id="rId8"/>
    <p:sldId id="409" r:id="rId9"/>
    <p:sldId id="410" r:id="rId10"/>
    <p:sldId id="411" r:id="rId11"/>
    <p:sldId id="413" r:id="rId12"/>
    <p:sldId id="412" r:id="rId13"/>
    <p:sldId id="414" r:id="rId14"/>
    <p:sldId id="418" r:id="rId15"/>
    <p:sldId id="415" r:id="rId16"/>
    <p:sldId id="416" r:id="rId17"/>
    <p:sldId id="417" r:id="rId18"/>
    <p:sldId id="421" r:id="rId19"/>
    <p:sldId id="419" r:id="rId20"/>
    <p:sldId id="420" r:id="rId21"/>
    <p:sldId id="422" r:id="rId22"/>
    <p:sldId id="423" r:id="rId23"/>
    <p:sldId id="426" r:id="rId24"/>
    <p:sldId id="425" r:id="rId25"/>
  </p:sldIdLst>
  <p:sldSz cx="9144000" cy="5143500" type="screen16x9"/>
  <p:notesSz cx="6858000" cy="9144000"/>
  <p:custDataLst>
    <p:tags r:id="rId26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C60E"/>
    <a:srgbClr val="00C3D9"/>
    <a:srgbClr val="F3C301"/>
    <a:srgbClr val="1FD89C"/>
    <a:srgbClr val="DE6E00"/>
    <a:srgbClr val="028985"/>
    <a:srgbClr val="23CADC"/>
    <a:srgbClr val="1391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20" autoAdjust="0"/>
    <p:restoredTop sz="94660"/>
  </p:normalViewPr>
  <p:slideViewPr>
    <p:cSldViewPr>
      <p:cViewPr varScale="1">
        <p:scale>
          <a:sx n="118" d="100"/>
          <a:sy n="118" d="100"/>
        </p:scale>
        <p:origin x="778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287C42-CD8A-42CE-8E3E-73C352BD5920}" type="doc">
      <dgm:prSet loTypeId="urn:microsoft.com/office/officeart/2005/8/layout/bList2#1" loCatId="picture" qsTypeId="urn:microsoft.com/office/officeart/2005/8/quickstyle/simple1" qsCatId="simple" csTypeId="urn:microsoft.com/office/officeart/2005/8/colors/colorful5" csCatId="colorful" phldr="1"/>
      <dgm:spPr/>
    </dgm:pt>
    <dgm:pt modelId="{7A236058-1BB6-40B9-9348-7BFCF74797F7}">
      <dgm:prSet phldrT="[Text]" custT="1"/>
      <dgm:spPr>
        <a:noFill/>
        <a:ln>
          <a:noFill/>
        </a:ln>
      </dgm:spPr>
      <dgm:t>
        <a:bodyPr/>
        <a:lstStyle/>
        <a:p>
          <a:r>
            <a:rPr lang="en-US" sz="2000" dirty="0" smtClean="0">
              <a:latin typeface="+mj-lt"/>
            </a:rPr>
            <a:t> </a:t>
          </a:r>
          <a:endParaRPr lang="en-US" sz="2000" dirty="0">
            <a:latin typeface="+mj-lt"/>
          </a:endParaRPr>
        </a:p>
      </dgm:t>
    </dgm:pt>
    <dgm:pt modelId="{E137A754-910B-4A5F-944B-024BF7FEDA5B}" type="sibTrans" cxnId="{FD6DD1D8-C034-48BB-8FFA-29BD3E37E4B3}">
      <dgm:prSet/>
      <dgm:spPr/>
      <dgm:t>
        <a:bodyPr/>
        <a:lstStyle/>
        <a:p>
          <a:endParaRPr lang="en-US" sz="1050">
            <a:latin typeface="+mj-lt"/>
          </a:endParaRPr>
        </a:p>
      </dgm:t>
    </dgm:pt>
    <dgm:pt modelId="{724A6807-07F6-4EB7-8D8C-1F3642101DAC}" type="parTrans" cxnId="{FD6DD1D8-C034-48BB-8FFA-29BD3E37E4B3}">
      <dgm:prSet/>
      <dgm:spPr/>
      <dgm:t>
        <a:bodyPr/>
        <a:lstStyle/>
        <a:p>
          <a:endParaRPr lang="en-US" sz="1050">
            <a:latin typeface="+mj-lt"/>
          </a:endParaRPr>
        </a:p>
      </dgm:t>
    </dgm:pt>
    <dgm:pt modelId="{8120550C-BC87-497C-9931-B1A996EE60C0}" type="pres">
      <dgm:prSet presAssocID="{BE287C42-CD8A-42CE-8E3E-73C352BD5920}" presName="diagram" presStyleCnt="0">
        <dgm:presLayoutVars>
          <dgm:dir/>
          <dgm:animLvl val="lvl"/>
          <dgm:resizeHandles val="exact"/>
        </dgm:presLayoutVars>
      </dgm:prSet>
      <dgm:spPr/>
    </dgm:pt>
    <dgm:pt modelId="{DBB6DB41-98F6-46AA-B628-CAF983E62B48}" type="pres">
      <dgm:prSet presAssocID="{7A236058-1BB6-40B9-9348-7BFCF74797F7}" presName="compNode" presStyleCnt="0"/>
      <dgm:spPr/>
    </dgm:pt>
    <dgm:pt modelId="{A523E08F-BB9E-46F9-A45A-A55A85EE4841}" type="pres">
      <dgm:prSet presAssocID="{7A236058-1BB6-40B9-9348-7BFCF74797F7}" presName="childRect" presStyleLbl="bgAcc1" presStyleIdx="0" presStyleCnt="1">
        <dgm:presLayoutVars>
          <dgm:bulletEnabled val="1"/>
        </dgm:presLayoutVars>
      </dgm:prSet>
      <dgm:spPr>
        <a:noFill/>
        <a:ln>
          <a:noFill/>
        </a:ln>
      </dgm:spPr>
    </dgm:pt>
    <dgm:pt modelId="{8341A2DB-1040-453E-BC64-20AB0EC705B0}" type="pres">
      <dgm:prSet presAssocID="{7A236058-1BB6-40B9-9348-7BFCF74797F7}" presName="parentText" presStyleLbl="node1" presStyleIdx="0" presStyleCnt="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F6C998-5693-4BDD-9069-AF61DC425B3A}" type="pres">
      <dgm:prSet presAssocID="{7A236058-1BB6-40B9-9348-7BFCF74797F7}" presName="parentRect" presStyleLbl="alignNode1" presStyleIdx="0" presStyleCnt="1"/>
      <dgm:spPr/>
      <dgm:t>
        <a:bodyPr/>
        <a:lstStyle/>
        <a:p>
          <a:endParaRPr lang="en-US"/>
        </a:p>
      </dgm:t>
    </dgm:pt>
    <dgm:pt modelId="{B6A09970-208A-49BF-904E-B64EBDB1A8AC}" type="pres">
      <dgm:prSet presAssocID="{7A236058-1BB6-40B9-9348-7BFCF74797F7}" presName="adorn" presStyleLbl="fgAccFollowNode1" presStyleIdx="0" presStyleCnt="1" custScaleX="591251" custScaleY="591653" custLinFactNeighborX="-37356" custLinFactNeighborY="-904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t>
        <a:bodyPr/>
        <a:lstStyle/>
        <a:p>
          <a:endParaRPr lang="en-US"/>
        </a:p>
      </dgm:t>
    </dgm:pt>
  </dgm:ptLst>
  <dgm:cxnLst>
    <dgm:cxn modelId="{E6DF36C1-2208-4A86-922C-63636AD9EDE5}" type="presOf" srcId="{BE287C42-CD8A-42CE-8E3E-73C352BD5920}" destId="{8120550C-BC87-497C-9931-B1A996EE60C0}" srcOrd="0" destOrd="0" presId="urn:microsoft.com/office/officeart/2005/8/layout/bList2#1"/>
    <dgm:cxn modelId="{FD6DD1D8-C034-48BB-8FFA-29BD3E37E4B3}" srcId="{BE287C42-CD8A-42CE-8E3E-73C352BD5920}" destId="{7A236058-1BB6-40B9-9348-7BFCF74797F7}" srcOrd="0" destOrd="0" parTransId="{724A6807-07F6-4EB7-8D8C-1F3642101DAC}" sibTransId="{E137A754-910B-4A5F-944B-024BF7FEDA5B}"/>
    <dgm:cxn modelId="{1C2B2B6F-3749-44CB-927A-2AACC82741FA}" type="presOf" srcId="{7A236058-1BB6-40B9-9348-7BFCF74797F7}" destId="{E0F6C998-5693-4BDD-9069-AF61DC425B3A}" srcOrd="1" destOrd="0" presId="urn:microsoft.com/office/officeart/2005/8/layout/bList2#1"/>
    <dgm:cxn modelId="{22B8C6D4-29BD-454C-9E06-516AC7FE6F96}" type="presOf" srcId="{7A236058-1BB6-40B9-9348-7BFCF74797F7}" destId="{8341A2DB-1040-453E-BC64-20AB0EC705B0}" srcOrd="0" destOrd="0" presId="urn:microsoft.com/office/officeart/2005/8/layout/bList2#1"/>
    <dgm:cxn modelId="{35A575C6-9036-47BE-BED4-A4A9814E83B6}" type="presParOf" srcId="{8120550C-BC87-497C-9931-B1A996EE60C0}" destId="{DBB6DB41-98F6-46AA-B628-CAF983E62B48}" srcOrd="0" destOrd="0" presId="urn:microsoft.com/office/officeart/2005/8/layout/bList2#1"/>
    <dgm:cxn modelId="{6E7770C0-AB2A-4855-B712-E9E0EFE02C7E}" type="presParOf" srcId="{DBB6DB41-98F6-46AA-B628-CAF983E62B48}" destId="{A523E08F-BB9E-46F9-A45A-A55A85EE4841}" srcOrd="0" destOrd="0" presId="urn:microsoft.com/office/officeart/2005/8/layout/bList2#1"/>
    <dgm:cxn modelId="{2B212EB4-293C-41D0-94E9-FF394AF2377D}" type="presParOf" srcId="{DBB6DB41-98F6-46AA-B628-CAF983E62B48}" destId="{8341A2DB-1040-453E-BC64-20AB0EC705B0}" srcOrd="1" destOrd="0" presId="urn:microsoft.com/office/officeart/2005/8/layout/bList2#1"/>
    <dgm:cxn modelId="{9003E72A-1539-499D-A798-0CC48B9366F2}" type="presParOf" srcId="{DBB6DB41-98F6-46AA-B628-CAF983E62B48}" destId="{E0F6C998-5693-4BDD-9069-AF61DC425B3A}" srcOrd="2" destOrd="0" presId="urn:microsoft.com/office/officeart/2005/8/layout/bList2#1"/>
    <dgm:cxn modelId="{0C0A7857-D592-4937-9AE5-BBAC86A494E3}" type="presParOf" srcId="{DBB6DB41-98F6-46AA-B628-CAF983E62B48}" destId="{B6A09970-208A-49BF-904E-B64EBDB1A8AC}" srcOrd="3" destOrd="0" presId="urn:microsoft.com/office/officeart/2005/8/layout/bList2#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List2#1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D64ABF-9A7B-4F3F-B447-AC5FFDAB5B5B}" type="datetimeFigureOut">
              <a:rPr lang="en-US"/>
              <a:pPr>
                <a:defRPr/>
              </a:pPr>
              <a:t>8/3/2017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F4B2AC-714E-472F-89A6-F422B884EEF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640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Slides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-4763" y="-19050"/>
            <a:ext cx="1827213" cy="46038"/>
          </a:xfrm>
          <a:prstGeom prst="rect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7316788" y="-19050"/>
            <a:ext cx="1827212" cy="46038"/>
          </a:xfrm>
          <a:prstGeom prst="rect">
            <a:avLst/>
          </a:prstGeom>
          <a:solidFill>
            <a:srgbClr val="01D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651250" y="-19050"/>
            <a:ext cx="1827213" cy="46038"/>
          </a:xfrm>
          <a:prstGeom prst="rect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478463" y="-19050"/>
            <a:ext cx="1828800" cy="46038"/>
          </a:xfrm>
          <a:prstGeom prst="rect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22450" y="-19050"/>
            <a:ext cx="1828800" cy="46038"/>
          </a:xfrm>
          <a:prstGeom prst="rect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144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Break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9583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/2_Pictur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400800" cy="5143500"/>
          </a:xfrm>
        </p:spPr>
        <p:txBody>
          <a:bodyPr rtlCol="0">
            <a:norm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0592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FullScreen_Background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</p:spPr>
        <p:txBody>
          <a:bodyPr rtlCol="0">
            <a:normAutofit/>
          </a:bodyPr>
          <a:lstStyle/>
          <a:p>
            <a:pPr lvl="0"/>
            <a:r>
              <a:rPr lang="en-US" noProof="0" smtClean="0"/>
              <a:t>Click icon to add picture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63504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325C899-F97F-4085-9643-A37F148602C7}" type="datetimeFigureOut">
              <a:rPr lang="en-US"/>
              <a:pPr>
                <a:defRPr/>
              </a:pPr>
              <a:t>8/3/2017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309DA0AB-BB27-44E4-A9C7-891C28EC3D9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bas Neue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bas Neue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bas Neue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bas Neue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bas Neue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bas Neue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bas Neue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Bebas Neue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23244" y="1817990"/>
            <a:ext cx="4972050" cy="11080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b="1" dirty="0">
                <a:solidFill>
                  <a:schemeClr val="bg1"/>
                </a:solidFill>
                <a:latin typeface="Bebas Neue" panose="020B0606020202050201" pitchFamily="34" charset="0"/>
                <a:cs typeface="+mn-cs"/>
              </a:rPr>
              <a:t>MY “GIUN”</a:t>
            </a:r>
            <a:endParaRPr lang="en-US" sz="6600" b="1" dirty="0">
              <a:solidFill>
                <a:schemeClr val="bg1">
                  <a:lumMod val="95000"/>
                </a:schemeClr>
              </a:solidFill>
              <a:latin typeface="Bebas Neue" panose="020B0606020202050201" pitchFamily="34" charset="0"/>
              <a:cs typeface="+mn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820863" y="3292475"/>
            <a:ext cx="1463675" cy="76200"/>
          </a:xfrm>
          <a:prstGeom prst="rect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680325" y="3292475"/>
            <a:ext cx="1463675" cy="76200"/>
          </a:xfrm>
          <a:prstGeom prst="rect">
            <a:avLst/>
          </a:prstGeom>
          <a:solidFill>
            <a:srgbClr val="01D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746625" y="3292475"/>
            <a:ext cx="1463675" cy="76200"/>
          </a:xfrm>
          <a:prstGeom prst="rect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210300" y="3292475"/>
            <a:ext cx="1463675" cy="76200"/>
          </a:xfrm>
          <a:prstGeom prst="rect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284538" y="3292475"/>
            <a:ext cx="1462087" cy="76200"/>
          </a:xfrm>
          <a:prstGeom prst="rect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754563" y="3435350"/>
            <a:ext cx="4081462" cy="1447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dirty="0">
                <a:solidFill>
                  <a:schemeClr val="bg1">
                    <a:lumMod val="85000"/>
                  </a:schemeClr>
                </a:solidFill>
                <a:latin typeface="Adobe Garamond Pro" pitchFamily="18" charset="0"/>
                <a:cs typeface="+mn-cs"/>
              </a:rPr>
              <a:t>NGUYỄN TRẦN HOÀNG NAM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dirty="0">
                <a:solidFill>
                  <a:schemeClr val="bg1">
                    <a:lumMod val="85000"/>
                  </a:schemeClr>
                </a:solidFill>
                <a:latin typeface="Adobe Garamond Pro" pitchFamily="18" charset="0"/>
                <a:cs typeface="+mn-cs"/>
              </a:rPr>
              <a:t>NGUYỄN KIM KHA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dirty="0">
                <a:solidFill>
                  <a:schemeClr val="bg1">
                    <a:lumMod val="85000"/>
                  </a:schemeClr>
                </a:solidFill>
                <a:latin typeface="Adobe Garamond Pro" pitchFamily="18" charset="0"/>
                <a:cs typeface="+mn-cs"/>
              </a:rPr>
              <a:t>NGUYỄN MINH THÔNG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dirty="0">
                <a:solidFill>
                  <a:schemeClr val="bg1">
                    <a:lumMod val="85000"/>
                  </a:schemeClr>
                </a:solidFill>
                <a:latin typeface="Adobe Garamond Pro" pitchFamily="18" charset="0"/>
                <a:cs typeface="+mn-cs"/>
              </a:rPr>
              <a:t>BÙI TIẾN ĐẠT</a:t>
            </a:r>
          </a:p>
        </p:txBody>
      </p:sp>
      <p:pic>
        <p:nvPicPr>
          <p:cNvPr id="615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8462" y="1869281"/>
            <a:ext cx="1016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4427984" y="2885281"/>
            <a:ext cx="4518353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dirty="0" smtClean="0">
                <a:ln w="0"/>
                <a:solidFill>
                  <a:srgbClr val="F4C60E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Links: https://github.com/nguyenminhthong0208/snakegame</a:t>
            </a:r>
            <a:endParaRPr lang="en-US" sz="1200" b="0" cap="none" spc="0" dirty="0">
              <a:ln w="0"/>
              <a:solidFill>
                <a:srgbClr val="F4C60E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4" grpId="0" animBg="1"/>
      <p:bldP spid="15" grpId="0" animBg="1"/>
      <p:bldP spid="16" grpId="0" animBg="1"/>
      <p:bldP spid="17" grpId="0" animBg="1"/>
      <p:bldP spid="18" grpId="0" animBg="1"/>
      <p:bldP spid="2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52725" y="0"/>
            <a:ext cx="3436938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TRẦN HOÀNG NAM</a:t>
            </a:r>
          </a:p>
        </p:txBody>
      </p:sp>
      <p:sp>
        <p:nvSpPr>
          <p:cNvPr id="3" name="Rectangle 2"/>
          <p:cNvSpPr/>
          <p:nvPr/>
        </p:nvSpPr>
        <p:spPr>
          <a:xfrm>
            <a:off x="3074988" y="247650"/>
            <a:ext cx="2794000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Create the board and food</a:t>
            </a:r>
          </a:p>
        </p:txBody>
      </p:sp>
      <p:pic>
        <p:nvPicPr>
          <p:cNvPr id="1536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75" y="555625"/>
            <a:ext cx="5991225" cy="445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31963" y="2043113"/>
            <a:ext cx="6369050" cy="8318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dirty="0">
                <a:solidFill>
                  <a:schemeClr val="bg1"/>
                </a:solidFill>
                <a:latin typeface="+mj-lt"/>
                <a:cs typeface="+mn-cs"/>
              </a:rPr>
              <a:t>CONTROL SNAKE  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92250"/>
            <a:ext cx="4038600" cy="533400"/>
          </a:xfrm>
          <a:prstGeom prst="rect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105400" y="2974975"/>
            <a:ext cx="4038600" cy="533400"/>
          </a:xfrm>
          <a:prstGeom prst="rect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59125" y="-7938"/>
            <a:ext cx="3073400" cy="36830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MINH THÔNG</a:t>
            </a:r>
          </a:p>
        </p:txBody>
      </p:sp>
      <p:sp>
        <p:nvSpPr>
          <p:cNvPr id="3" name="Rectangle 2"/>
          <p:cNvSpPr/>
          <p:nvPr/>
        </p:nvSpPr>
        <p:spPr>
          <a:xfrm>
            <a:off x="3694113" y="268288"/>
            <a:ext cx="2001837" cy="30638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Control snake</a:t>
            </a:r>
          </a:p>
        </p:txBody>
      </p:sp>
      <p:pic>
        <p:nvPicPr>
          <p:cNvPr id="1741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574675"/>
            <a:ext cx="5076825" cy="230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288" y="2787650"/>
            <a:ext cx="5384800" cy="21955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6" name="Straight Connector 5"/>
          <p:cNvCxnSpPr/>
          <p:nvPr/>
        </p:nvCxnSpPr>
        <p:spPr>
          <a:xfrm flipH="1">
            <a:off x="4938713" y="1204913"/>
            <a:ext cx="2020887" cy="373062"/>
          </a:xfrm>
          <a:prstGeom prst="line">
            <a:avLst/>
          </a:prstGeom>
          <a:ln w="12700">
            <a:solidFill>
              <a:srgbClr val="23CA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1116013" y="3776663"/>
            <a:ext cx="2020887" cy="215900"/>
          </a:xfrm>
          <a:prstGeom prst="line">
            <a:avLst/>
          </a:prstGeom>
          <a:ln w="12700">
            <a:solidFill>
              <a:srgbClr val="23CA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6948488" y="776288"/>
            <a:ext cx="14287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bg1"/>
                </a:solidFill>
              </a:rPr>
              <a:t>GO UP</a:t>
            </a:r>
            <a:endParaRPr lang="vi-VN" altLang="en-US" sz="1800">
              <a:solidFill>
                <a:schemeClr val="bg1"/>
              </a:solidFill>
            </a:endParaRPr>
          </a:p>
        </p:txBody>
      </p:sp>
      <p:sp>
        <p:nvSpPr>
          <p:cNvPr id="17417" name="TextBox 9"/>
          <p:cNvSpPr txBox="1">
            <a:spLocks noChangeArrowheads="1"/>
          </p:cNvSpPr>
          <p:nvPr/>
        </p:nvSpPr>
        <p:spPr bwMode="auto">
          <a:xfrm>
            <a:off x="250825" y="3579813"/>
            <a:ext cx="1225550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bg1"/>
                </a:solidFill>
              </a:rPr>
              <a:t>GO DOWN</a:t>
            </a:r>
            <a:endParaRPr lang="vi-V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13063" y="0"/>
            <a:ext cx="2998787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MINH THÔNG</a:t>
            </a:r>
          </a:p>
        </p:txBody>
      </p:sp>
      <p:sp>
        <p:nvSpPr>
          <p:cNvPr id="3" name="Rectangle 2"/>
          <p:cNvSpPr/>
          <p:nvPr/>
        </p:nvSpPr>
        <p:spPr>
          <a:xfrm>
            <a:off x="3411538" y="268288"/>
            <a:ext cx="2001837" cy="30638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Control snake</a:t>
            </a:r>
          </a:p>
        </p:txBody>
      </p:sp>
      <p:pic>
        <p:nvPicPr>
          <p:cNvPr id="1843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1588" y="574675"/>
            <a:ext cx="5991225" cy="235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/>
          <p:cNvCxnSpPr/>
          <p:nvPr/>
        </p:nvCxnSpPr>
        <p:spPr>
          <a:xfrm flipH="1">
            <a:off x="5867400" y="2139950"/>
            <a:ext cx="1800225" cy="1727200"/>
          </a:xfrm>
          <a:prstGeom prst="line">
            <a:avLst/>
          </a:prstGeom>
          <a:ln w="12700">
            <a:solidFill>
              <a:srgbClr val="23CA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 flipV="1">
            <a:off x="1295400" y="1276350"/>
            <a:ext cx="2020888" cy="215900"/>
          </a:xfrm>
          <a:prstGeom prst="line">
            <a:avLst/>
          </a:prstGeom>
          <a:ln w="12700">
            <a:solidFill>
              <a:srgbClr val="23CA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39" name="TextBox 7"/>
          <p:cNvSpPr txBox="1">
            <a:spLocks noChangeArrowheads="1"/>
          </p:cNvSpPr>
          <p:nvPr/>
        </p:nvSpPr>
        <p:spPr bwMode="auto">
          <a:xfrm>
            <a:off x="7308850" y="1851025"/>
            <a:ext cx="14287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GO LEFT</a:t>
            </a:r>
            <a:endParaRPr lang="vi-VN" altLang="en-US" sz="1800"/>
          </a:p>
        </p:txBody>
      </p:sp>
      <p:sp>
        <p:nvSpPr>
          <p:cNvPr id="18440" name="TextBox 8"/>
          <p:cNvSpPr txBox="1">
            <a:spLocks noChangeArrowheads="1"/>
          </p:cNvSpPr>
          <p:nvPr/>
        </p:nvSpPr>
        <p:spPr bwMode="auto">
          <a:xfrm>
            <a:off x="684213" y="987425"/>
            <a:ext cx="122396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bg1"/>
                </a:solidFill>
              </a:rPr>
              <a:t>GO RIGHT</a:t>
            </a:r>
            <a:endParaRPr lang="vi-VN" altLang="en-US" sz="180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13" y="2787650"/>
            <a:ext cx="7456487" cy="22320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47813" y="2043113"/>
            <a:ext cx="6553200" cy="1570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>
                <a:solidFill>
                  <a:schemeClr val="bg1"/>
                </a:solidFill>
                <a:latin typeface="+mj-lt"/>
                <a:cs typeface="+mn-cs"/>
              </a:rPr>
              <a:t>CASES </a:t>
            </a:r>
            <a:r>
              <a:rPr lang="en-US" sz="4800" b="1" dirty="0">
                <a:solidFill>
                  <a:schemeClr val="bg1"/>
                </a:solidFill>
                <a:latin typeface="+mj-lt"/>
                <a:cs typeface="+mn-cs"/>
              </a:rPr>
              <a:t>CAN HAPPEN 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dirty="0">
                <a:solidFill>
                  <a:schemeClr val="bg1"/>
                </a:solidFill>
                <a:latin typeface="+mj-lt"/>
                <a:cs typeface="+mn-cs"/>
              </a:rPr>
              <a:t>   IN GAME 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492250"/>
            <a:ext cx="4038600" cy="533400"/>
          </a:xfrm>
          <a:prstGeom prst="rect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105400" y="2974975"/>
            <a:ext cx="4038600" cy="533400"/>
          </a:xfrm>
          <a:prstGeom prst="rect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2500" y="49213"/>
            <a:ext cx="1924050" cy="369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BÙI TIẾN ĐẠT</a:t>
            </a:r>
          </a:p>
        </p:txBody>
      </p:sp>
      <p:sp>
        <p:nvSpPr>
          <p:cNvPr id="3" name="Rectangle 2"/>
          <p:cNvSpPr/>
          <p:nvPr/>
        </p:nvSpPr>
        <p:spPr>
          <a:xfrm>
            <a:off x="3157538" y="307975"/>
            <a:ext cx="2592387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Case can happen in game</a:t>
            </a:r>
          </a:p>
        </p:txBody>
      </p:sp>
      <p:pic>
        <p:nvPicPr>
          <p:cNvPr id="2048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88" y="627063"/>
            <a:ext cx="7453312" cy="2424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875" y="2538413"/>
            <a:ext cx="7407275" cy="23733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33775" y="0"/>
            <a:ext cx="192405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BÙI TIẾN ĐẠT</a:t>
            </a:r>
          </a:p>
        </p:txBody>
      </p:sp>
      <p:sp>
        <p:nvSpPr>
          <p:cNvPr id="3" name="Rectangle 2"/>
          <p:cNvSpPr/>
          <p:nvPr/>
        </p:nvSpPr>
        <p:spPr>
          <a:xfrm>
            <a:off x="3198813" y="369888"/>
            <a:ext cx="2593975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Case can happen in game</a:t>
            </a:r>
          </a:p>
        </p:txBody>
      </p:sp>
      <p:pic>
        <p:nvPicPr>
          <p:cNvPr id="21508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687388"/>
            <a:ext cx="8343900" cy="417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2500" y="0"/>
            <a:ext cx="1924050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BÙI TIẾN ĐẠT</a:t>
            </a:r>
          </a:p>
        </p:txBody>
      </p:sp>
      <p:sp>
        <p:nvSpPr>
          <p:cNvPr id="3" name="Rectangle 2"/>
          <p:cNvSpPr/>
          <p:nvPr/>
        </p:nvSpPr>
        <p:spPr>
          <a:xfrm>
            <a:off x="3157538" y="369888"/>
            <a:ext cx="2592387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Case can happen in game</a:t>
            </a:r>
          </a:p>
        </p:txBody>
      </p:sp>
      <p:pic>
        <p:nvPicPr>
          <p:cNvPr id="2253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975" y="700088"/>
            <a:ext cx="3744913" cy="415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492250"/>
            <a:ext cx="4038600" cy="533400"/>
          </a:xfrm>
          <a:prstGeom prst="rect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105400" y="2974975"/>
            <a:ext cx="4038600" cy="533400"/>
          </a:xfrm>
          <a:prstGeom prst="rect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27088" y="2139950"/>
            <a:ext cx="7200900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>
                <a:solidFill>
                  <a:schemeClr val="bg1"/>
                </a:solidFill>
                <a:latin typeface="+mj-lt"/>
                <a:cs typeface="+mn-cs"/>
              </a:rPr>
              <a:t>MAIN </a:t>
            </a:r>
            <a:r>
              <a:rPr lang="en-US" sz="4000" b="1" dirty="0">
                <a:solidFill>
                  <a:schemeClr val="bg1"/>
                </a:solidFill>
                <a:latin typeface="+mj-lt"/>
                <a:cs typeface="+mn-cs"/>
              </a:rPr>
              <a:t>FUNCTION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75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48038" y="84138"/>
            <a:ext cx="2401887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KIM KHA</a:t>
            </a:r>
          </a:p>
        </p:txBody>
      </p:sp>
      <p:sp>
        <p:nvSpPr>
          <p:cNvPr id="3" name="Rectangle 2"/>
          <p:cNvSpPr/>
          <p:nvPr/>
        </p:nvSpPr>
        <p:spPr>
          <a:xfrm>
            <a:off x="3095625" y="452438"/>
            <a:ext cx="2695575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Main Function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+mn-lt"/>
              <a:cs typeface="+mn-cs"/>
            </a:endParaRPr>
          </a:p>
        </p:txBody>
      </p:sp>
      <p:pic>
        <p:nvPicPr>
          <p:cNvPr id="2458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3" y="862013"/>
            <a:ext cx="7086600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2571750"/>
            <a:ext cx="1827213" cy="2571750"/>
          </a:xfrm>
          <a:prstGeom prst="rect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7316788" y="2571750"/>
            <a:ext cx="1827212" cy="2571750"/>
          </a:xfrm>
          <a:prstGeom prst="rect">
            <a:avLst/>
          </a:prstGeom>
          <a:solidFill>
            <a:srgbClr val="01D4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654425" y="2571750"/>
            <a:ext cx="1825625" cy="2571750"/>
          </a:xfrm>
          <a:prstGeom prst="rect">
            <a:avLst/>
          </a:prstGeom>
          <a:solidFill>
            <a:srgbClr val="0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480050" y="2571750"/>
            <a:ext cx="1835150" cy="2571750"/>
          </a:xfrm>
          <a:prstGeom prst="rect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27213" y="2571750"/>
            <a:ext cx="1827212" cy="2571750"/>
          </a:xfrm>
          <a:prstGeom prst="rect">
            <a:avLst/>
          </a:prstGeom>
          <a:solidFill>
            <a:srgbClr val="DE6E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2495550"/>
            <a:ext cx="9144000" cy="76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514725" y="895350"/>
            <a:ext cx="2114550" cy="10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0" b="1" dirty="0">
                <a:solidFill>
                  <a:schemeClr val="bg1"/>
                </a:solidFill>
                <a:latin typeface="Bebas Neue" panose="020B0606020202050201" pitchFamily="34" charset="0"/>
                <a:cs typeface="+mn-cs"/>
              </a:rPr>
              <a:t>INDEX</a:t>
            </a:r>
            <a:endParaRPr lang="en-US" sz="6000" b="1" dirty="0">
              <a:solidFill>
                <a:schemeClr val="bg1">
                  <a:lumMod val="95000"/>
                </a:schemeClr>
              </a:solidFill>
              <a:latin typeface="Bebas Neue" panose="020B0606020202050201" pitchFamily="34" charset="0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533400" y="3075806"/>
            <a:ext cx="690590" cy="678597"/>
            <a:chOff x="8169275" y="4062413"/>
            <a:chExt cx="457200" cy="449262"/>
          </a:xfrm>
          <a:solidFill>
            <a:schemeClr val="bg1"/>
          </a:solidFill>
        </p:grpSpPr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8404225" y="4294188"/>
              <a:ext cx="222250" cy="217487"/>
            </a:xfrm>
            <a:custGeom>
              <a:avLst/>
              <a:gdLst>
                <a:gd name="T0" fmla="*/ 56 w 59"/>
                <a:gd name="T1" fmla="*/ 56 h 58"/>
                <a:gd name="T2" fmla="*/ 51 w 59"/>
                <a:gd name="T3" fmla="*/ 58 h 58"/>
                <a:gd name="T4" fmla="*/ 46 w 59"/>
                <a:gd name="T5" fmla="*/ 56 h 58"/>
                <a:gd name="T6" fmla="*/ 36 w 59"/>
                <a:gd name="T7" fmla="*/ 46 h 58"/>
                <a:gd name="T8" fmla="*/ 25 w 59"/>
                <a:gd name="T9" fmla="*/ 49 h 58"/>
                <a:gd name="T10" fmla="*/ 0 w 59"/>
                <a:gd name="T11" fmla="*/ 24 h 58"/>
                <a:gd name="T12" fmla="*/ 25 w 59"/>
                <a:gd name="T13" fmla="*/ 0 h 58"/>
                <a:gd name="T14" fmla="*/ 49 w 59"/>
                <a:gd name="T15" fmla="*/ 24 h 58"/>
                <a:gd name="T16" fmla="*/ 46 w 59"/>
                <a:gd name="T17" fmla="*/ 36 h 58"/>
                <a:gd name="T18" fmla="*/ 56 w 59"/>
                <a:gd name="T19" fmla="*/ 45 h 58"/>
                <a:gd name="T20" fmla="*/ 56 w 59"/>
                <a:gd name="T21" fmla="*/ 56 h 58"/>
                <a:gd name="T22" fmla="*/ 25 w 59"/>
                <a:gd name="T23" fmla="*/ 38 h 58"/>
                <a:gd name="T24" fmla="*/ 38 w 59"/>
                <a:gd name="T25" fmla="*/ 24 h 58"/>
                <a:gd name="T26" fmla="*/ 25 w 59"/>
                <a:gd name="T27" fmla="*/ 11 h 58"/>
                <a:gd name="T28" fmla="*/ 11 w 59"/>
                <a:gd name="T29" fmla="*/ 24 h 58"/>
                <a:gd name="T30" fmla="*/ 25 w 59"/>
                <a:gd name="T31" fmla="*/ 3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9" h="58">
                  <a:moveTo>
                    <a:pt x="56" y="56"/>
                  </a:moveTo>
                  <a:cubicBezTo>
                    <a:pt x="55" y="58"/>
                    <a:pt x="53" y="58"/>
                    <a:pt x="51" y="58"/>
                  </a:cubicBezTo>
                  <a:cubicBezTo>
                    <a:pt x="49" y="58"/>
                    <a:pt x="47" y="58"/>
                    <a:pt x="46" y="56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2" y="48"/>
                    <a:pt x="29" y="49"/>
                    <a:pt x="25" y="49"/>
                  </a:cubicBezTo>
                  <a:cubicBezTo>
                    <a:pt x="11" y="49"/>
                    <a:pt x="0" y="38"/>
                    <a:pt x="0" y="24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8" y="0"/>
                    <a:pt x="49" y="11"/>
                    <a:pt x="49" y="24"/>
                  </a:cubicBezTo>
                  <a:cubicBezTo>
                    <a:pt x="49" y="28"/>
                    <a:pt x="48" y="32"/>
                    <a:pt x="46" y="36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59" y="48"/>
                    <a:pt x="59" y="53"/>
                    <a:pt x="56" y="56"/>
                  </a:cubicBezTo>
                  <a:close/>
                  <a:moveTo>
                    <a:pt x="25" y="38"/>
                  </a:moveTo>
                  <a:cubicBezTo>
                    <a:pt x="32" y="38"/>
                    <a:pt x="38" y="32"/>
                    <a:pt x="38" y="24"/>
                  </a:cubicBezTo>
                  <a:cubicBezTo>
                    <a:pt x="38" y="17"/>
                    <a:pt x="32" y="11"/>
                    <a:pt x="25" y="11"/>
                  </a:cubicBezTo>
                  <a:cubicBezTo>
                    <a:pt x="17" y="11"/>
                    <a:pt x="11" y="17"/>
                    <a:pt x="11" y="24"/>
                  </a:cubicBezTo>
                  <a:cubicBezTo>
                    <a:pt x="11" y="32"/>
                    <a:pt x="17" y="38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8397875" y="4062413"/>
              <a:ext cx="198438" cy="257175"/>
            </a:xfrm>
            <a:custGeom>
              <a:avLst/>
              <a:gdLst>
                <a:gd name="T0" fmla="*/ 27 w 53"/>
                <a:gd name="T1" fmla="*/ 54 h 69"/>
                <a:gd name="T2" fmla="*/ 53 w 53"/>
                <a:gd name="T3" fmla="*/ 68 h 69"/>
                <a:gd name="T4" fmla="*/ 53 w 53"/>
                <a:gd name="T5" fmla="*/ 16 h 69"/>
                <a:gd name="T6" fmla="*/ 50 w 53"/>
                <a:gd name="T7" fmla="*/ 7 h 69"/>
                <a:gd name="T8" fmla="*/ 26 w 53"/>
                <a:gd name="T9" fmla="*/ 0 h 69"/>
                <a:gd name="T10" fmla="*/ 0 w 53"/>
                <a:gd name="T11" fmla="*/ 15 h 69"/>
                <a:gd name="T12" fmla="*/ 0 w 53"/>
                <a:gd name="T13" fmla="*/ 69 h 69"/>
                <a:gd name="T14" fmla="*/ 4 w 53"/>
                <a:gd name="T15" fmla="*/ 64 h 69"/>
                <a:gd name="T16" fmla="*/ 27 w 53"/>
                <a:gd name="T17" fmla="*/ 5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69">
                  <a:moveTo>
                    <a:pt x="27" y="54"/>
                  </a:moveTo>
                  <a:cubicBezTo>
                    <a:pt x="38" y="54"/>
                    <a:pt x="47" y="60"/>
                    <a:pt x="53" y="68"/>
                  </a:cubicBezTo>
                  <a:cubicBezTo>
                    <a:pt x="53" y="48"/>
                    <a:pt x="53" y="16"/>
                    <a:pt x="53" y="16"/>
                  </a:cubicBezTo>
                  <a:cubicBezTo>
                    <a:pt x="53" y="11"/>
                    <a:pt x="53" y="9"/>
                    <a:pt x="50" y="7"/>
                  </a:cubicBezTo>
                  <a:cubicBezTo>
                    <a:pt x="44" y="3"/>
                    <a:pt x="36" y="0"/>
                    <a:pt x="26" y="0"/>
                  </a:cubicBezTo>
                  <a:cubicBezTo>
                    <a:pt x="2" y="0"/>
                    <a:pt x="0" y="15"/>
                    <a:pt x="0" y="15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1" y="67"/>
                    <a:pt x="2" y="65"/>
                    <a:pt x="4" y="64"/>
                  </a:cubicBezTo>
                  <a:cubicBezTo>
                    <a:pt x="10" y="58"/>
                    <a:pt x="18" y="54"/>
                    <a:pt x="27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8169275" y="4062413"/>
              <a:ext cx="201613" cy="355600"/>
            </a:xfrm>
            <a:custGeom>
              <a:avLst/>
              <a:gdLst>
                <a:gd name="T0" fmla="*/ 43 w 54"/>
                <a:gd name="T1" fmla="*/ 3 h 95"/>
                <a:gd name="T2" fmla="*/ 43 w 54"/>
                <a:gd name="T3" fmla="*/ 12 h 95"/>
                <a:gd name="T4" fmla="*/ 43 w 54"/>
                <a:gd name="T5" fmla="*/ 32 h 95"/>
                <a:gd name="T6" fmla="*/ 41 w 54"/>
                <a:gd name="T7" fmla="*/ 35 h 95"/>
                <a:gd name="T8" fmla="*/ 35 w 54"/>
                <a:gd name="T9" fmla="*/ 24 h 95"/>
                <a:gd name="T10" fmla="*/ 28 w 54"/>
                <a:gd name="T11" fmla="*/ 35 h 95"/>
                <a:gd name="T12" fmla="*/ 26 w 54"/>
                <a:gd name="T13" fmla="*/ 32 h 95"/>
                <a:gd name="T14" fmla="*/ 26 w 54"/>
                <a:gd name="T15" fmla="*/ 12 h 95"/>
                <a:gd name="T16" fmla="*/ 26 w 54"/>
                <a:gd name="T17" fmla="*/ 0 h 95"/>
                <a:gd name="T18" fmla="*/ 4 w 54"/>
                <a:gd name="T19" fmla="*/ 7 h 95"/>
                <a:gd name="T20" fmla="*/ 1 w 54"/>
                <a:gd name="T21" fmla="*/ 16 h 95"/>
                <a:gd name="T22" fmla="*/ 1 w 54"/>
                <a:gd name="T23" fmla="*/ 82 h 95"/>
                <a:gd name="T24" fmla="*/ 8 w 54"/>
                <a:gd name="T25" fmla="*/ 87 h 95"/>
                <a:gd name="T26" fmla="*/ 27 w 54"/>
                <a:gd name="T27" fmla="*/ 84 h 95"/>
                <a:gd name="T28" fmla="*/ 54 w 54"/>
                <a:gd name="T29" fmla="*/ 95 h 95"/>
                <a:gd name="T30" fmla="*/ 54 w 54"/>
                <a:gd name="T31" fmla="*/ 15 h 95"/>
                <a:gd name="T32" fmla="*/ 43 w 54"/>
                <a:gd name="T33" fmla="*/ 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4" h="95">
                  <a:moveTo>
                    <a:pt x="43" y="3"/>
                  </a:moveTo>
                  <a:cubicBezTo>
                    <a:pt x="43" y="12"/>
                    <a:pt x="43" y="12"/>
                    <a:pt x="43" y="12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3" y="35"/>
                    <a:pt x="42" y="36"/>
                    <a:pt x="41" y="35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7" y="36"/>
                    <a:pt x="26" y="35"/>
                    <a:pt x="26" y="3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7" y="0"/>
                    <a:pt x="9" y="3"/>
                    <a:pt x="4" y="7"/>
                  </a:cubicBezTo>
                  <a:cubicBezTo>
                    <a:pt x="1" y="9"/>
                    <a:pt x="1" y="11"/>
                    <a:pt x="1" y="16"/>
                  </a:cubicBezTo>
                  <a:cubicBezTo>
                    <a:pt x="1" y="16"/>
                    <a:pt x="1" y="67"/>
                    <a:pt x="1" y="82"/>
                  </a:cubicBezTo>
                  <a:cubicBezTo>
                    <a:pt x="1" y="82"/>
                    <a:pt x="0" y="89"/>
                    <a:pt x="8" y="87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44" y="81"/>
                    <a:pt x="50" y="92"/>
                    <a:pt x="54" y="9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3" y="7"/>
                    <a:pt x="4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383477" y="3075806"/>
            <a:ext cx="680959" cy="678597"/>
            <a:chOff x="6780213" y="5662613"/>
            <a:chExt cx="457199" cy="455612"/>
          </a:xfrm>
          <a:solidFill>
            <a:schemeClr val="bg1"/>
          </a:solidFill>
        </p:grpSpPr>
        <p:sp>
          <p:nvSpPr>
            <p:cNvPr id="15" name="Freeform 14"/>
            <p:cNvSpPr>
              <a:spLocks noEditPoints="1"/>
            </p:cNvSpPr>
            <p:nvPr/>
          </p:nvSpPr>
          <p:spPr bwMode="auto">
            <a:xfrm>
              <a:off x="7038975" y="5662613"/>
              <a:ext cx="198437" cy="198437"/>
            </a:xfrm>
            <a:custGeom>
              <a:avLst/>
              <a:gdLst>
                <a:gd name="T0" fmla="*/ 42 w 53"/>
                <a:gd name="T1" fmla="*/ 23 h 53"/>
                <a:gd name="T2" fmla="*/ 26 w 53"/>
                <a:gd name="T3" fmla="*/ 38 h 53"/>
                <a:gd name="T4" fmla="*/ 19 w 53"/>
                <a:gd name="T5" fmla="*/ 38 h 53"/>
                <a:gd name="T6" fmla="*/ 11 w 53"/>
                <a:gd name="T7" fmla="*/ 30 h 53"/>
                <a:gd name="T8" fmla="*/ 11 w 53"/>
                <a:gd name="T9" fmla="*/ 23 h 53"/>
                <a:gd name="T10" fmla="*/ 19 w 53"/>
                <a:gd name="T11" fmla="*/ 23 h 53"/>
                <a:gd name="T12" fmla="*/ 23 w 53"/>
                <a:gd name="T13" fmla="*/ 26 h 53"/>
                <a:gd name="T14" fmla="*/ 34 w 53"/>
                <a:gd name="T15" fmla="*/ 15 h 53"/>
                <a:gd name="T16" fmla="*/ 42 w 53"/>
                <a:gd name="T17" fmla="*/ 15 h 53"/>
                <a:gd name="T18" fmla="*/ 42 w 53"/>
                <a:gd name="T19" fmla="*/ 23 h 53"/>
                <a:gd name="T20" fmla="*/ 26 w 53"/>
                <a:gd name="T21" fmla="*/ 0 h 53"/>
                <a:gd name="T22" fmla="*/ 0 w 53"/>
                <a:gd name="T23" fmla="*/ 26 h 53"/>
                <a:gd name="T24" fmla="*/ 26 w 53"/>
                <a:gd name="T25" fmla="*/ 53 h 53"/>
                <a:gd name="T26" fmla="*/ 53 w 53"/>
                <a:gd name="T27" fmla="*/ 26 h 53"/>
                <a:gd name="T28" fmla="*/ 26 w 53"/>
                <a:gd name="T2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53">
                  <a:moveTo>
                    <a:pt x="42" y="23"/>
                  </a:moveTo>
                  <a:cubicBezTo>
                    <a:pt x="26" y="38"/>
                    <a:pt x="26" y="38"/>
                    <a:pt x="26" y="38"/>
                  </a:cubicBezTo>
                  <a:cubicBezTo>
                    <a:pt x="24" y="40"/>
                    <a:pt x="21" y="40"/>
                    <a:pt x="19" y="38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9" y="28"/>
                    <a:pt x="9" y="25"/>
                    <a:pt x="11" y="23"/>
                  </a:cubicBezTo>
                  <a:cubicBezTo>
                    <a:pt x="13" y="20"/>
                    <a:pt x="17" y="20"/>
                    <a:pt x="19" y="23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6" y="13"/>
                    <a:pt x="40" y="13"/>
                    <a:pt x="42" y="15"/>
                  </a:cubicBezTo>
                  <a:cubicBezTo>
                    <a:pt x="44" y="17"/>
                    <a:pt x="44" y="20"/>
                    <a:pt x="42" y="23"/>
                  </a:cubicBezTo>
                  <a:close/>
                  <a:moveTo>
                    <a:pt x="26" y="0"/>
                  </a:moveTo>
                  <a:cubicBezTo>
                    <a:pt x="12" y="0"/>
                    <a:pt x="0" y="11"/>
                    <a:pt x="0" y="26"/>
                  </a:cubicBez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3" y="41"/>
                    <a:pt x="53" y="26"/>
                  </a:cubicBezTo>
                  <a:cubicBezTo>
                    <a:pt x="53" y="11"/>
                    <a:pt x="41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6780213" y="5662613"/>
              <a:ext cx="346075" cy="455612"/>
            </a:xfrm>
            <a:custGeom>
              <a:avLst/>
              <a:gdLst>
                <a:gd name="T0" fmla="*/ 84 w 92"/>
                <a:gd name="T1" fmla="*/ 95 h 122"/>
                <a:gd name="T2" fmla="*/ 65 w 92"/>
                <a:gd name="T3" fmla="*/ 95 h 122"/>
                <a:gd name="T4" fmla="*/ 65 w 92"/>
                <a:gd name="T5" fmla="*/ 114 h 122"/>
                <a:gd name="T6" fmla="*/ 65 w 92"/>
                <a:gd name="T7" fmla="*/ 114 h 122"/>
                <a:gd name="T8" fmla="*/ 65 w 92"/>
                <a:gd name="T9" fmla="*/ 114 h 122"/>
                <a:gd name="T10" fmla="*/ 59 w 92"/>
                <a:gd name="T11" fmla="*/ 114 h 122"/>
                <a:gd name="T12" fmla="*/ 32 w 92"/>
                <a:gd name="T13" fmla="*/ 114 h 122"/>
                <a:gd name="T14" fmla="*/ 17 w 92"/>
                <a:gd name="T15" fmla="*/ 114 h 122"/>
                <a:gd name="T16" fmla="*/ 7 w 92"/>
                <a:gd name="T17" fmla="*/ 105 h 122"/>
                <a:gd name="T18" fmla="*/ 7 w 92"/>
                <a:gd name="T19" fmla="*/ 17 h 122"/>
                <a:gd name="T20" fmla="*/ 10 w 92"/>
                <a:gd name="T21" fmla="*/ 10 h 122"/>
                <a:gd name="T22" fmla="*/ 17 w 92"/>
                <a:gd name="T23" fmla="*/ 7 h 122"/>
                <a:gd name="T24" fmla="*/ 67 w 92"/>
                <a:gd name="T25" fmla="*/ 7 h 122"/>
                <a:gd name="T26" fmla="*/ 74 w 92"/>
                <a:gd name="T27" fmla="*/ 0 h 122"/>
                <a:gd name="T28" fmla="*/ 16 w 92"/>
                <a:gd name="T29" fmla="*/ 0 h 122"/>
                <a:gd name="T30" fmla="*/ 16 w 92"/>
                <a:gd name="T31" fmla="*/ 0 h 122"/>
                <a:gd name="T32" fmla="*/ 4 w 92"/>
                <a:gd name="T33" fmla="*/ 4 h 122"/>
                <a:gd name="T34" fmla="*/ 0 w 92"/>
                <a:gd name="T35" fmla="*/ 16 h 122"/>
                <a:gd name="T36" fmla="*/ 0 w 92"/>
                <a:gd name="T37" fmla="*/ 106 h 122"/>
                <a:gd name="T38" fmla="*/ 16 w 92"/>
                <a:gd name="T39" fmla="*/ 122 h 122"/>
                <a:gd name="T40" fmla="*/ 32 w 92"/>
                <a:gd name="T41" fmla="*/ 122 h 122"/>
                <a:gd name="T42" fmla="*/ 59 w 92"/>
                <a:gd name="T43" fmla="*/ 122 h 122"/>
                <a:gd name="T44" fmla="*/ 66 w 92"/>
                <a:gd name="T45" fmla="*/ 122 h 122"/>
                <a:gd name="T46" fmla="*/ 70 w 92"/>
                <a:gd name="T47" fmla="*/ 120 h 122"/>
                <a:gd name="T48" fmla="*/ 90 w 92"/>
                <a:gd name="T49" fmla="*/ 101 h 122"/>
                <a:gd name="T50" fmla="*/ 92 w 92"/>
                <a:gd name="T51" fmla="*/ 96 h 122"/>
                <a:gd name="T52" fmla="*/ 92 w 92"/>
                <a:gd name="T53" fmla="*/ 96 h 122"/>
                <a:gd name="T54" fmla="*/ 92 w 92"/>
                <a:gd name="T55" fmla="*/ 96 h 122"/>
                <a:gd name="T56" fmla="*/ 92 w 92"/>
                <a:gd name="T57" fmla="*/ 61 h 122"/>
                <a:gd name="T58" fmla="*/ 84 w 92"/>
                <a:gd name="T59" fmla="*/ 59 h 122"/>
                <a:gd name="T60" fmla="*/ 84 w 92"/>
                <a:gd name="T61" fmla="*/ 95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2" h="122">
                  <a:moveTo>
                    <a:pt x="84" y="95"/>
                  </a:moveTo>
                  <a:cubicBezTo>
                    <a:pt x="65" y="95"/>
                    <a:pt x="65" y="95"/>
                    <a:pt x="65" y="95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32" y="114"/>
                    <a:pt x="32" y="114"/>
                    <a:pt x="32" y="114"/>
                  </a:cubicBezTo>
                  <a:cubicBezTo>
                    <a:pt x="17" y="114"/>
                    <a:pt x="17" y="114"/>
                    <a:pt x="17" y="114"/>
                  </a:cubicBezTo>
                  <a:cubicBezTo>
                    <a:pt x="12" y="114"/>
                    <a:pt x="7" y="110"/>
                    <a:pt x="7" y="105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4"/>
                    <a:pt x="8" y="12"/>
                    <a:pt x="10" y="10"/>
                  </a:cubicBezTo>
                  <a:cubicBezTo>
                    <a:pt x="12" y="8"/>
                    <a:pt x="14" y="7"/>
                    <a:pt x="17" y="7"/>
                  </a:cubicBezTo>
                  <a:cubicBezTo>
                    <a:pt x="67" y="7"/>
                    <a:pt x="67" y="7"/>
                    <a:pt x="67" y="7"/>
                  </a:cubicBezTo>
                  <a:cubicBezTo>
                    <a:pt x="69" y="4"/>
                    <a:pt x="71" y="2"/>
                    <a:pt x="74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1" y="0"/>
                    <a:pt x="7" y="1"/>
                    <a:pt x="4" y="4"/>
                  </a:cubicBezTo>
                  <a:cubicBezTo>
                    <a:pt x="2" y="7"/>
                    <a:pt x="0" y="11"/>
                    <a:pt x="0" y="16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0" y="115"/>
                    <a:pt x="7" y="122"/>
                    <a:pt x="16" y="122"/>
                  </a:cubicBezTo>
                  <a:cubicBezTo>
                    <a:pt x="32" y="122"/>
                    <a:pt x="32" y="122"/>
                    <a:pt x="32" y="122"/>
                  </a:cubicBezTo>
                  <a:cubicBezTo>
                    <a:pt x="59" y="122"/>
                    <a:pt x="59" y="122"/>
                    <a:pt x="59" y="122"/>
                  </a:cubicBezTo>
                  <a:cubicBezTo>
                    <a:pt x="66" y="122"/>
                    <a:pt x="66" y="122"/>
                    <a:pt x="66" y="122"/>
                  </a:cubicBezTo>
                  <a:cubicBezTo>
                    <a:pt x="68" y="122"/>
                    <a:pt x="69" y="121"/>
                    <a:pt x="70" y="120"/>
                  </a:cubicBezTo>
                  <a:cubicBezTo>
                    <a:pt x="90" y="101"/>
                    <a:pt x="90" y="101"/>
                    <a:pt x="90" y="101"/>
                  </a:cubicBezTo>
                  <a:cubicBezTo>
                    <a:pt x="91" y="100"/>
                    <a:pt x="91" y="98"/>
                    <a:pt x="92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2" y="61"/>
                    <a:pt x="92" y="61"/>
                    <a:pt x="92" y="61"/>
                  </a:cubicBezTo>
                  <a:cubicBezTo>
                    <a:pt x="89" y="60"/>
                    <a:pt x="86" y="60"/>
                    <a:pt x="84" y="59"/>
                  </a:cubicBezTo>
                  <a:lnTo>
                    <a:pt x="84" y="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6835775" y="5756275"/>
              <a:ext cx="60325" cy="58737"/>
            </a:xfrm>
            <a:custGeom>
              <a:avLst/>
              <a:gdLst>
                <a:gd name="T0" fmla="*/ 14 w 16"/>
                <a:gd name="T1" fmla="*/ 0 h 16"/>
                <a:gd name="T2" fmla="*/ 3 w 16"/>
                <a:gd name="T3" fmla="*/ 0 h 16"/>
                <a:gd name="T4" fmla="*/ 0 w 16"/>
                <a:gd name="T5" fmla="*/ 3 h 16"/>
                <a:gd name="T6" fmla="*/ 0 w 16"/>
                <a:gd name="T7" fmla="*/ 13 h 16"/>
                <a:gd name="T8" fmla="*/ 3 w 16"/>
                <a:gd name="T9" fmla="*/ 16 h 16"/>
                <a:gd name="T10" fmla="*/ 14 w 16"/>
                <a:gd name="T11" fmla="*/ 16 h 16"/>
                <a:gd name="T12" fmla="*/ 16 w 16"/>
                <a:gd name="T13" fmla="*/ 13 h 16"/>
                <a:gd name="T14" fmla="*/ 16 w 16"/>
                <a:gd name="T15" fmla="*/ 3 h 16"/>
                <a:gd name="T16" fmla="*/ 14 w 16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6">
                  <a:moveTo>
                    <a:pt x="1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6"/>
                    <a:pt x="3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6"/>
                    <a:pt x="16" y="15"/>
                    <a:pt x="16" y="1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1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6835775" y="5861050"/>
              <a:ext cx="60325" cy="58737"/>
            </a:xfrm>
            <a:custGeom>
              <a:avLst/>
              <a:gdLst>
                <a:gd name="T0" fmla="*/ 14 w 16"/>
                <a:gd name="T1" fmla="*/ 0 h 16"/>
                <a:gd name="T2" fmla="*/ 3 w 16"/>
                <a:gd name="T3" fmla="*/ 0 h 16"/>
                <a:gd name="T4" fmla="*/ 0 w 16"/>
                <a:gd name="T5" fmla="*/ 2 h 16"/>
                <a:gd name="T6" fmla="*/ 0 w 16"/>
                <a:gd name="T7" fmla="*/ 13 h 16"/>
                <a:gd name="T8" fmla="*/ 3 w 16"/>
                <a:gd name="T9" fmla="*/ 16 h 16"/>
                <a:gd name="T10" fmla="*/ 14 w 16"/>
                <a:gd name="T11" fmla="*/ 16 h 16"/>
                <a:gd name="T12" fmla="*/ 16 w 16"/>
                <a:gd name="T13" fmla="*/ 13 h 16"/>
                <a:gd name="T14" fmla="*/ 16 w 16"/>
                <a:gd name="T15" fmla="*/ 2 h 16"/>
                <a:gd name="T16" fmla="*/ 14 w 16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6">
                  <a:moveTo>
                    <a:pt x="1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5"/>
                    <a:pt x="1" y="16"/>
                    <a:pt x="3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6"/>
                    <a:pt x="16" y="15"/>
                    <a:pt x="16" y="1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1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6835775" y="5961063"/>
              <a:ext cx="60325" cy="63500"/>
            </a:xfrm>
            <a:custGeom>
              <a:avLst/>
              <a:gdLst>
                <a:gd name="T0" fmla="*/ 14 w 16"/>
                <a:gd name="T1" fmla="*/ 0 h 17"/>
                <a:gd name="T2" fmla="*/ 3 w 16"/>
                <a:gd name="T3" fmla="*/ 0 h 17"/>
                <a:gd name="T4" fmla="*/ 0 w 16"/>
                <a:gd name="T5" fmla="*/ 3 h 17"/>
                <a:gd name="T6" fmla="*/ 0 w 16"/>
                <a:gd name="T7" fmla="*/ 14 h 17"/>
                <a:gd name="T8" fmla="*/ 3 w 16"/>
                <a:gd name="T9" fmla="*/ 17 h 17"/>
                <a:gd name="T10" fmla="*/ 14 w 16"/>
                <a:gd name="T11" fmla="*/ 17 h 17"/>
                <a:gd name="T12" fmla="*/ 16 w 16"/>
                <a:gd name="T13" fmla="*/ 14 h 17"/>
                <a:gd name="T14" fmla="*/ 16 w 16"/>
                <a:gd name="T15" fmla="*/ 3 h 17"/>
                <a:gd name="T16" fmla="*/ 14 w 16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17">
                  <a:moveTo>
                    <a:pt x="1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5"/>
                    <a:pt x="1" y="17"/>
                    <a:pt x="3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5" y="17"/>
                    <a:pt x="16" y="15"/>
                    <a:pt x="16" y="1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2"/>
                    <a:pt x="15" y="0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6923088" y="5759450"/>
              <a:ext cx="90487" cy="30162"/>
            </a:xfrm>
            <a:custGeom>
              <a:avLst/>
              <a:gdLst>
                <a:gd name="T0" fmla="*/ 23 w 24"/>
                <a:gd name="T1" fmla="*/ 0 h 8"/>
                <a:gd name="T2" fmla="*/ 4 w 24"/>
                <a:gd name="T3" fmla="*/ 0 h 8"/>
                <a:gd name="T4" fmla="*/ 0 w 24"/>
                <a:gd name="T5" fmla="*/ 4 h 8"/>
                <a:gd name="T6" fmla="*/ 4 w 24"/>
                <a:gd name="T7" fmla="*/ 8 h 8"/>
                <a:gd name="T8" fmla="*/ 24 w 24"/>
                <a:gd name="T9" fmla="*/ 8 h 8"/>
                <a:gd name="T10" fmla="*/ 23 w 24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8">
                  <a:moveTo>
                    <a:pt x="2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3" y="5"/>
                    <a:pt x="23" y="3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6923088" y="5819775"/>
              <a:ext cx="120650" cy="25400"/>
            </a:xfrm>
            <a:custGeom>
              <a:avLst/>
              <a:gdLst>
                <a:gd name="T0" fmla="*/ 4 w 32"/>
                <a:gd name="T1" fmla="*/ 0 h 7"/>
                <a:gd name="T2" fmla="*/ 0 w 32"/>
                <a:gd name="T3" fmla="*/ 3 h 7"/>
                <a:gd name="T4" fmla="*/ 4 w 32"/>
                <a:gd name="T5" fmla="*/ 7 h 7"/>
                <a:gd name="T6" fmla="*/ 32 w 32"/>
                <a:gd name="T7" fmla="*/ 7 h 7"/>
                <a:gd name="T8" fmla="*/ 27 w 32"/>
                <a:gd name="T9" fmla="*/ 0 h 7"/>
                <a:gd name="T10" fmla="*/ 4 w 32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7">
                  <a:moveTo>
                    <a:pt x="4" y="0"/>
                  </a:moveTo>
                  <a:cubicBezTo>
                    <a:pt x="2" y="0"/>
                    <a:pt x="0" y="1"/>
                    <a:pt x="0" y="3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32" y="7"/>
                    <a:pt x="32" y="7"/>
                    <a:pt x="32" y="7"/>
                  </a:cubicBezTo>
                  <a:cubicBezTo>
                    <a:pt x="30" y="5"/>
                    <a:pt x="28" y="2"/>
                    <a:pt x="27" y="0"/>
                  </a:cubicBez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6923088" y="5875338"/>
              <a:ext cx="142875" cy="30162"/>
            </a:xfrm>
            <a:custGeom>
              <a:avLst/>
              <a:gdLst>
                <a:gd name="T0" fmla="*/ 0 w 38"/>
                <a:gd name="T1" fmla="*/ 4 h 8"/>
                <a:gd name="T2" fmla="*/ 4 w 38"/>
                <a:gd name="T3" fmla="*/ 8 h 8"/>
                <a:gd name="T4" fmla="*/ 34 w 38"/>
                <a:gd name="T5" fmla="*/ 8 h 8"/>
                <a:gd name="T6" fmla="*/ 38 w 38"/>
                <a:gd name="T7" fmla="*/ 4 h 8"/>
                <a:gd name="T8" fmla="*/ 34 w 38"/>
                <a:gd name="T9" fmla="*/ 0 h 8"/>
                <a:gd name="T10" fmla="*/ 4 w 38"/>
                <a:gd name="T11" fmla="*/ 0 h 8"/>
                <a:gd name="T12" fmla="*/ 0 w 38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7" y="8"/>
                    <a:pt x="38" y="6"/>
                    <a:pt x="38" y="4"/>
                  </a:cubicBezTo>
                  <a:cubicBezTo>
                    <a:pt x="38" y="2"/>
                    <a:pt x="37" y="0"/>
                    <a:pt x="3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6923088" y="5930900"/>
              <a:ext cx="142875" cy="30162"/>
            </a:xfrm>
            <a:custGeom>
              <a:avLst/>
              <a:gdLst>
                <a:gd name="T0" fmla="*/ 34 w 38"/>
                <a:gd name="T1" fmla="*/ 0 h 8"/>
                <a:gd name="T2" fmla="*/ 4 w 38"/>
                <a:gd name="T3" fmla="*/ 0 h 8"/>
                <a:gd name="T4" fmla="*/ 0 w 38"/>
                <a:gd name="T5" fmla="*/ 4 h 8"/>
                <a:gd name="T6" fmla="*/ 4 w 38"/>
                <a:gd name="T7" fmla="*/ 8 h 8"/>
                <a:gd name="T8" fmla="*/ 34 w 38"/>
                <a:gd name="T9" fmla="*/ 8 h 8"/>
                <a:gd name="T10" fmla="*/ 38 w 38"/>
                <a:gd name="T11" fmla="*/ 4 h 8"/>
                <a:gd name="T12" fmla="*/ 34 w 38"/>
                <a:gd name="T13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8">
                  <a:moveTo>
                    <a:pt x="3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7" y="8"/>
                    <a:pt x="38" y="6"/>
                    <a:pt x="38" y="4"/>
                  </a:cubicBezTo>
                  <a:cubicBezTo>
                    <a:pt x="38" y="2"/>
                    <a:pt x="37" y="0"/>
                    <a:pt x="3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6923088" y="5991225"/>
              <a:ext cx="85725" cy="26987"/>
            </a:xfrm>
            <a:custGeom>
              <a:avLst/>
              <a:gdLst>
                <a:gd name="T0" fmla="*/ 19 w 23"/>
                <a:gd name="T1" fmla="*/ 0 h 7"/>
                <a:gd name="T2" fmla="*/ 4 w 23"/>
                <a:gd name="T3" fmla="*/ 0 h 7"/>
                <a:gd name="T4" fmla="*/ 0 w 23"/>
                <a:gd name="T5" fmla="*/ 3 h 7"/>
                <a:gd name="T6" fmla="*/ 4 w 23"/>
                <a:gd name="T7" fmla="*/ 7 h 7"/>
                <a:gd name="T8" fmla="*/ 19 w 23"/>
                <a:gd name="T9" fmla="*/ 7 h 7"/>
                <a:gd name="T10" fmla="*/ 23 w 23"/>
                <a:gd name="T11" fmla="*/ 3 h 7"/>
                <a:gd name="T12" fmla="*/ 19 w 23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7">
                  <a:moveTo>
                    <a:pt x="1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21" y="7"/>
                    <a:pt x="23" y="6"/>
                    <a:pt x="23" y="3"/>
                  </a:cubicBezTo>
                  <a:cubicBezTo>
                    <a:pt x="23" y="1"/>
                    <a:pt x="21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317407" y="3045281"/>
            <a:ext cx="499584" cy="678597"/>
            <a:chOff x="7034213" y="4081463"/>
            <a:chExt cx="365125" cy="498475"/>
          </a:xfrm>
          <a:solidFill>
            <a:schemeClr val="bg1"/>
          </a:solidFill>
        </p:grpSpPr>
        <p:sp>
          <p:nvSpPr>
            <p:cNvPr id="26" name="Freeform 25"/>
            <p:cNvSpPr>
              <a:spLocks noEditPoints="1"/>
            </p:cNvSpPr>
            <p:nvPr/>
          </p:nvSpPr>
          <p:spPr bwMode="auto">
            <a:xfrm>
              <a:off x="7034213" y="4081463"/>
              <a:ext cx="365125" cy="498475"/>
            </a:xfrm>
            <a:custGeom>
              <a:avLst/>
              <a:gdLst>
                <a:gd name="T0" fmla="*/ 74 w 97"/>
                <a:gd name="T1" fmla="*/ 0 h 133"/>
                <a:gd name="T2" fmla="*/ 23 w 97"/>
                <a:gd name="T3" fmla="*/ 0 h 133"/>
                <a:gd name="T4" fmla="*/ 0 w 97"/>
                <a:gd name="T5" fmla="*/ 23 h 133"/>
                <a:gd name="T6" fmla="*/ 0 w 97"/>
                <a:gd name="T7" fmla="*/ 110 h 133"/>
                <a:gd name="T8" fmla="*/ 23 w 97"/>
                <a:gd name="T9" fmla="*/ 133 h 133"/>
                <a:gd name="T10" fmla="*/ 74 w 97"/>
                <a:gd name="T11" fmla="*/ 133 h 133"/>
                <a:gd name="T12" fmla="*/ 97 w 97"/>
                <a:gd name="T13" fmla="*/ 110 h 133"/>
                <a:gd name="T14" fmla="*/ 97 w 97"/>
                <a:gd name="T15" fmla="*/ 23 h 133"/>
                <a:gd name="T16" fmla="*/ 74 w 97"/>
                <a:gd name="T17" fmla="*/ 0 h 133"/>
                <a:gd name="T18" fmla="*/ 49 w 97"/>
                <a:gd name="T19" fmla="*/ 124 h 133"/>
                <a:gd name="T20" fmla="*/ 44 w 97"/>
                <a:gd name="T21" fmla="*/ 119 h 133"/>
                <a:gd name="T22" fmla="*/ 49 w 97"/>
                <a:gd name="T23" fmla="*/ 114 h 133"/>
                <a:gd name="T24" fmla="*/ 54 w 97"/>
                <a:gd name="T25" fmla="*/ 119 h 133"/>
                <a:gd name="T26" fmla="*/ 49 w 97"/>
                <a:gd name="T27" fmla="*/ 124 h 133"/>
                <a:gd name="T28" fmla="*/ 80 w 97"/>
                <a:gd name="T29" fmla="*/ 106 h 133"/>
                <a:gd name="T30" fmla="*/ 18 w 97"/>
                <a:gd name="T31" fmla="*/ 106 h 133"/>
                <a:gd name="T32" fmla="*/ 18 w 97"/>
                <a:gd name="T33" fmla="*/ 18 h 133"/>
                <a:gd name="T34" fmla="*/ 80 w 97"/>
                <a:gd name="T35" fmla="*/ 18 h 133"/>
                <a:gd name="T36" fmla="*/ 80 w 97"/>
                <a:gd name="T37" fmla="*/ 106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7" h="133">
                  <a:moveTo>
                    <a:pt x="74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1" y="0"/>
                    <a:pt x="0" y="11"/>
                    <a:pt x="0" y="23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0" y="122"/>
                    <a:pt x="11" y="133"/>
                    <a:pt x="23" y="133"/>
                  </a:cubicBezTo>
                  <a:cubicBezTo>
                    <a:pt x="74" y="133"/>
                    <a:pt x="74" y="133"/>
                    <a:pt x="74" y="133"/>
                  </a:cubicBezTo>
                  <a:cubicBezTo>
                    <a:pt x="87" y="133"/>
                    <a:pt x="97" y="122"/>
                    <a:pt x="97" y="110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97" y="11"/>
                    <a:pt x="87" y="0"/>
                    <a:pt x="74" y="0"/>
                  </a:cubicBezTo>
                  <a:close/>
                  <a:moveTo>
                    <a:pt x="49" y="124"/>
                  </a:moveTo>
                  <a:cubicBezTo>
                    <a:pt x="46" y="124"/>
                    <a:pt x="44" y="122"/>
                    <a:pt x="44" y="119"/>
                  </a:cubicBezTo>
                  <a:cubicBezTo>
                    <a:pt x="44" y="116"/>
                    <a:pt x="46" y="114"/>
                    <a:pt x="49" y="114"/>
                  </a:cubicBezTo>
                  <a:cubicBezTo>
                    <a:pt x="52" y="114"/>
                    <a:pt x="54" y="116"/>
                    <a:pt x="54" y="119"/>
                  </a:cubicBezTo>
                  <a:cubicBezTo>
                    <a:pt x="54" y="122"/>
                    <a:pt x="52" y="124"/>
                    <a:pt x="49" y="124"/>
                  </a:cubicBezTo>
                  <a:close/>
                  <a:moveTo>
                    <a:pt x="80" y="106"/>
                  </a:moveTo>
                  <a:cubicBezTo>
                    <a:pt x="18" y="106"/>
                    <a:pt x="18" y="106"/>
                    <a:pt x="18" y="106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80" y="18"/>
                    <a:pt x="80" y="18"/>
                    <a:pt x="80" y="18"/>
                  </a:cubicBezTo>
                  <a:lnTo>
                    <a:pt x="80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7127876" y="4298951"/>
              <a:ext cx="180975" cy="142875"/>
            </a:xfrm>
            <a:custGeom>
              <a:avLst/>
              <a:gdLst>
                <a:gd name="T0" fmla="*/ 35 w 48"/>
                <a:gd name="T1" fmla="*/ 0 h 38"/>
                <a:gd name="T2" fmla="*/ 28 w 48"/>
                <a:gd name="T3" fmla="*/ 0 h 38"/>
                <a:gd name="T4" fmla="*/ 27 w 48"/>
                <a:gd name="T5" fmla="*/ 5 h 38"/>
                <a:gd name="T6" fmla="*/ 28 w 48"/>
                <a:gd name="T7" fmla="*/ 26 h 38"/>
                <a:gd name="T8" fmla="*/ 24 w 48"/>
                <a:gd name="T9" fmla="*/ 34 h 38"/>
                <a:gd name="T10" fmla="*/ 19 w 48"/>
                <a:gd name="T11" fmla="*/ 26 h 38"/>
                <a:gd name="T12" fmla="*/ 22 w 48"/>
                <a:gd name="T13" fmla="*/ 5 h 38"/>
                <a:gd name="T14" fmla="*/ 20 w 48"/>
                <a:gd name="T15" fmla="*/ 0 h 38"/>
                <a:gd name="T16" fmla="*/ 13 w 48"/>
                <a:gd name="T17" fmla="*/ 0 h 38"/>
                <a:gd name="T18" fmla="*/ 13 w 48"/>
                <a:gd name="T19" fmla="*/ 0 h 38"/>
                <a:gd name="T20" fmla="*/ 1 w 48"/>
                <a:gd name="T21" fmla="*/ 12 h 38"/>
                <a:gd name="T22" fmla="*/ 2 w 48"/>
                <a:gd name="T23" fmla="*/ 26 h 38"/>
                <a:gd name="T24" fmla="*/ 15 w 48"/>
                <a:gd name="T25" fmla="*/ 38 h 38"/>
                <a:gd name="T26" fmla="*/ 33 w 48"/>
                <a:gd name="T27" fmla="*/ 38 h 38"/>
                <a:gd name="T28" fmla="*/ 45 w 48"/>
                <a:gd name="T29" fmla="*/ 25 h 38"/>
                <a:gd name="T30" fmla="*/ 47 w 48"/>
                <a:gd name="T31" fmla="*/ 12 h 38"/>
                <a:gd name="T32" fmla="*/ 35 w 48"/>
                <a:gd name="T3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8" h="38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8" y="3"/>
                    <a:pt x="27" y="5"/>
                  </a:cubicBezTo>
                  <a:cubicBezTo>
                    <a:pt x="27" y="5"/>
                    <a:pt x="29" y="21"/>
                    <a:pt x="28" y="26"/>
                  </a:cubicBezTo>
                  <a:cubicBezTo>
                    <a:pt x="28" y="28"/>
                    <a:pt x="26" y="34"/>
                    <a:pt x="24" y="34"/>
                  </a:cubicBezTo>
                  <a:cubicBezTo>
                    <a:pt x="22" y="34"/>
                    <a:pt x="20" y="28"/>
                    <a:pt x="19" y="26"/>
                  </a:cubicBezTo>
                  <a:cubicBezTo>
                    <a:pt x="18" y="21"/>
                    <a:pt x="22" y="5"/>
                    <a:pt x="22" y="5"/>
                  </a:cubicBezTo>
                  <a:cubicBezTo>
                    <a:pt x="21" y="5"/>
                    <a:pt x="20" y="4"/>
                    <a:pt x="2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5"/>
                    <a:pt x="1" y="12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4" y="32"/>
                    <a:pt x="8" y="38"/>
                    <a:pt x="15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40" y="38"/>
                    <a:pt x="44" y="32"/>
                    <a:pt x="45" y="25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5"/>
                    <a:pt x="42" y="0"/>
                    <a:pt x="3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8" name="Oval 27"/>
            <p:cNvSpPr>
              <a:spLocks noChangeArrowheads="1"/>
            </p:cNvSpPr>
            <p:nvPr/>
          </p:nvSpPr>
          <p:spPr bwMode="auto">
            <a:xfrm>
              <a:off x="7169151" y="4186238"/>
              <a:ext cx="93663" cy="968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29" name="Freeform 28"/>
          <p:cNvSpPr>
            <a:spLocks noEditPoints="1"/>
          </p:cNvSpPr>
          <p:nvPr/>
        </p:nvSpPr>
        <p:spPr bwMode="auto">
          <a:xfrm>
            <a:off x="6019800" y="3044825"/>
            <a:ext cx="792163" cy="679450"/>
          </a:xfrm>
          <a:custGeom>
            <a:avLst/>
            <a:gdLst>
              <a:gd name="T0" fmla="*/ 983619601 w 491"/>
              <a:gd name="T1" fmla="*/ 234124590 h 421"/>
              <a:gd name="T2" fmla="*/ 1022653392 w 491"/>
              <a:gd name="T3" fmla="*/ 176894243 h 421"/>
              <a:gd name="T4" fmla="*/ 1027856500 w 491"/>
              <a:gd name="T5" fmla="*/ 171691044 h 421"/>
              <a:gd name="T6" fmla="*/ 1202201734 w 491"/>
              <a:gd name="T7" fmla="*/ 91047914 h 421"/>
              <a:gd name="T8" fmla="*/ 1217815896 w 491"/>
              <a:gd name="T9" fmla="*/ 93649513 h 421"/>
              <a:gd name="T10" fmla="*/ 1217815896 w 491"/>
              <a:gd name="T11" fmla="*/ 109259111 h 421"/>
              <a:gd name="T12" fmla="*/ 1160567196 w 491"/>
              <a:gd name="T13" fmla="*/ 192502226 h 421"/>
              <a:gd name="T14" fmla="*/ 1269858263 w 491"/>
              <a:gd name="T15" fmla="*/ 210711809 h 421"/>
              <a:gd name="T16" fmla="*/ 1277665344 w 491"/>
              <a:gd name="T17" fmla="*/ 221118207 h 421"/>
              <a:gd name="T18" fmla="*/ 1272460623 w 491"/>
              <a:gd name="T19" fmla="*/ 234124590 h 421"/>
              <a:gd name="T20" fmla="*/ 1095513028 w 491"/>
              <a:gd name="T21" fmla="*/ 314767720 h 421"/>
              <a:gd name="T22" fmla="*/ 1087707560 w 491"/>
              <a:gd name="T23" fmla="*/ 314767720 h 421"/>
              <a:gd name="T24" fmla="*/ 1009641591 w 491"/>
              <a:gd name="T25" fmla="*/ 301761336 h 421"/>
              <a:gd name="T26" fmla="*/ 759834360 w 491"/>
              <a:gd name="T27" fmla="*/ 416222032 h 421"/>
              <a:gd name="T28" fmla="*/ 780651629 w 491"/>
              <a:gd name="T29" fmla="*/ 460445996 h 421"/>
              <a:gd name="T30" fmla="*/ 780651629 w 491"/>
              <a:gd name="T31" fmla="*/ 468249181 h 421"/>
              <a:gd name="T32" fmla="*/ 772844548 w 491"/>
              <a:gd name="T33" fmla="*/ 473452380 h 421"/>
              <a:gd name="T34" fmla="*/ 510025516 w 491"/>
              <a:gd name="T35" fmla="*/ 504669960 h 421"/>
              <a:gd name="T36" fmla="*/ 497013714 w 491"/>
              <a:gd name="T37" fmla="*/ 496865162 h 421"/>
              <a:gd name="T38" fmla="*/ 499616075 w 491"/>
              <a:gd name="T39" fmla="*/ 483858778 h 421"/>
              <a:gd name="T40" fmla="*/ 692177832 w 491"/>
              <a:gd name="T41" fmla="*/ 304362936 h 421"/>
              <a:gd name="T42" fmla="*/ 702585660 w 491"/>
              <a:gd name="T43" fmla="*/ 301761336 h 421"/>
              <a:gd name="T44" fmla="*/ 710392741 w 491"/>
              <a:gd name="T45" fmla="*/ 309564521 h 421"/>
              <a:gd name="T46" fmla="*/ 731210010 w 491"/>
              <a:gd name="T47" fmla="*/ 351186886 h 421"/>
              <a:gd name="T48" fmla="*/ 983619601 w 491"/>
              <a:gd name="T49" fmla="*/ 234124590 h 421"/>
              <a:gd name="T50" fmla="*/ 491810607 w 491"/>
              <a:gd name="T51" fmla="*/ 267943770 h 421"/>
              <a:gd name="T52" fmla="*/ 270626113 w 491"/>
              <a:gd name="T53" fmla="*/ 489060363 h 421"/>
              <a:gd name="T54" fmla="*/ 491810607 w 491"/>
              <a:gd name="T55" fmla="*/ 710178570 h 421"/>
              <a:gd name="T56" fmla="*/ 707790380 w 491"/>
              <a:gd name="T57" fmla="*/ 533284327 h 421"/>
              <a:gd name="T58" fmla="*/ 588089872 w 491"/>
              <a:gd name="T59" fmla="*/ 546292325 h 421"/>
              <a:gd name="T60" fmla="*/ 491810607 w 491"/>
              <a:gd name="T61" fmla="*/ 600921073 h 421"/>
              <a:gd name="T62" fmla="*/ 377314820 w 491"/>
              <a:gd name="T63" fmla="*/ 489060363 h 421"/>
              <a:gd name="T64" fmla="*/ 491810607 w 491"/>
              <a:gd name="T65" fmla="*/ 374599668 h 421"/>
              <a:gd name="T66" fmla="*/ 533445146 w 491"/>
              <a:gd name="T67" fmla="*/ 382404466 h 421"/>
              <a:gd name="T68" fmla="*/ 616714222 w 491"/>
              <a:gd name="T69" fmla="*/ 306964536 h 421"/>
              <a:gd name="T70" fmla="*/ 491810607 w 491"/>
              <a:gd name="T71" fmla="*/ 267943770 h 421"/>
              <a:gd name="T72" fmla="*/ 699983299 w 491"/>
              <a:gd name="T73" fmla="*/ 936499976 h 421"/>
              <a:gd name="T74" fmla="*/ 785854737 w 491"/>
              <a:gd name="T75" fmla="*/ 1024947904 h 421"/>
              <a:gd name="T76" fmla="*/ 889942696 w 491"/>
              <a:gd name="T77" fmla="*/ 920891993 h 421"/>
              <a:gd name="T78" fmla="*/ 822286168 w 491"/>
              <a:gd name="T79" fmla="*/ 853255247 h 421"/>
              <a:gd name="T80" fmla="*/ 983619601 w 491"/>
              <a:gd name="T81" fmla="*/ 491661963 h 421"/>
              <a:gd name="T82" fmla="*/ 970609413 w 491"/>
              <a:gd name="T83" fmla="*/ 374599668 h 421"/>
              <a:gd name="T84" fmla="*/ 861318346 w 491"/>
              <a:gd name="T85" fmla="*/ 424026831 h 421"/>
              <a:gd name="T86" fmla="*/ 866523067 w 491"/>
              <a:gd name="T87" fmla="*/ 489060363 h 421"/>
              <a:gd name="T88" fmla="*/ 491810607 w 491"/>
              <a:gd name="T89" fmla="*/ 866261630 h 421"/>
              <a:gd name="T90" fmla="*/ 114495787 w 491"/>
              <a:gd name="T91" fmla="*/ 489060363 h 421"/>
              <a:gd name="T92" fmla="*/ 491810607 w 491"/>
              <a:gd name="T93" fmla="*/ 114460696 h 421"/>
              <a:gd name="T94" fmla="*/ 793661818 w 491"/>
              <a:gd name="T95" fmla="*/ 265342171 h 421"/>
              <a:gd name="T96" fmla="*/ 900350524 w 491"/>
              <a:gd name="T97" fmla="*/ 218516607 h 421"/>
              <a:gd name="T98" fmla="*/ 577682044 w 491"/>
              <a:gd name="T99" fmla="*/ 5203199 h 421"/>
              <a:gd name="T100" fmla="*/ 491810607 w 491"/>
              <a:gd name="T101" fmla="*/ 0 h 421"/>
              <a:gd name="T102" fmla="*/ 0 w 491"/>
              <a:gd name="T103" fmla="*/ 491661963 h 421"/>
              <a:gd name="T104" fmla="*/ 161335047 w 491"/>
              <a:gd name="T105" fmla="*/ 855856846 h 421"/>
              <a:gd name="T106" fmla="*/ 96280879 w 491"/>
              <a:gd name="T107" fmla="*/ 920891993 h 421"/>
              <a:gd name="T108" fmla="*/ 200367225 w 491"/>
              <a:gd name="T109" fmla="*/ 1024947904 h 421"/>
              <a:gd name="T110" fmla="*/ 283636302 w 491"/>
              <a:gd name="T111" fmla="*/ 936499976 h 421"/>
              <a:gd name="T112" fmla="*/ 491810607 w 491"/>
              <a:gd name="T113" fmla="*/ 983325540 h 421"/>
              <a:gd name="T114" fmla="*/ 699983299 w 491"/>
              <a:gd name="T115" fmla="*/ 936499976 h 421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491" h="421">
                <a:moveTo>
                  <a:pt x="378" y="90"/>
                </a:moveTo>
                <a:cubicBezTo>
                  <a:pt x="393" y="68"/>
                  <a:pt x="393" y="68"/>
                  <a:pt x="393" y="68"/>
                </a:cubicBezTo>
                <a:cubicBezTo>
                  <a:pt x="394" y="67"/>
                  <a:pt x="395" y="66"/>
                  <a:pt x="395" y="66"/>
                </a:cubicBezTo>
                <a:cubicBezTo>
                  <a:pt x="462" y="35"/>
                  <a:pt x="462" y="35"/>
                  <a:pt x="462" y="35"/>
                </a:cubicBezTo>
                <a:cubicBezTo>
                  <a:pt x="464" y="34"/>
                  <a:pt x="466" y="35"/>
                  <a:pt x="468" y="36"/>
                </a:cubicBezTo>
                <a:cubicBezTo>
                  <a:pt x="469" y="38"/>
                  <a:pt x="469" y="40"/>
                  <a:pt x="468" y="42"/>
                </a:cubicBezTo>
                <a:cubicBezTo>
                  <a:pt x="446" y="74"/>
                  <a:pt x="446" y="74"/>
                  <a:pt x="446" y="74"/>
                </a:cubicBezTo>
                <a:cubicBezTo>
                  <a:pt x="488" y="81"/>
                  <a:pt x="488" y="81"/>
                  <a:pt x="488" y="81"/>
                </a:cubicBezTo>
                <a:cubicBezTo>
                  <a:pt x="490" y="82"/>
                  <a:pt x="491" y="83"/>
                  <a:pt x="491" y="85"/>
                </a:cubicBezTo>
                <a:cubicBezTo>
                  <a:pt x="491" y="87"/>
                  <a:pt x="490" y="89"/>
                  <a:pt x="489" y="90"/>
                </a:cubicBezTo>
                <a:cubicBezTo>
                  <a:pt x="421" y="121"/>
                  <a:pt x="421" y="121"/>
                  <a:pt x="421" y="121"/>
                </a:cubicBezTo>
                <a:cubicBezTo>
                  <a:pt x="420" y="121"/>
                  <a:pt x="419" y="121"/>
                  <a:pt x="418" y="121"/>
                </a:cubicBezTo>
                <a:cubicBezTo>
                  <a:pt x="388" y="116"/>
                  <a:pt x="388" y="116"/>
                  <a:pt x="388" y="116"/>
                </a:cubicBezTo>
                <a:cubicBezTo>
                  <a:pt x="292" y="160"/>
                  <a:pt x="292" y="160"/>
                  <a:pt x="292" y="160"/>
                </a:cubicBezTo>
                <a:cubicBezTo>
                  <a:pt x="300" y="177"/>
                  <a:pt x="300" y="177"/>
                  <a:pt x="300" y="177"/>
                </a:cubicBezTo>
                <a:cubicBezTo>
                  <a:pt x="301" y="178"/>
                  <a:pt x="300" y="179"/>
                  <a:pt x="300" y="180"/>
                </a:cubicBezTo>
                <a:cubicBezTo>
                  <a:pt x="299" y="181"/>
                  <a:pt x="298" y="182"/>
                  <a:pt x="297" y="182"/>
                </a:cubicBezTo>
                <a:cubicBezTo>
                  <a:pt x="263" y="186"/>
                  <a:pt x="229" y="190"/>
                  <a:pt x="196" y="194"/>
                </a:cubicBezTo>
                <a:cubicBezTo>
                  <a:pt x="194" y="194"/>
                  <a:pt x="192" y="193"/>
                  <a:pt x="191" y="191"/>
                </a:cubicBezTo>
                <a:cubicBezTo>
                  <a:pt x="190" y="189"/>
                  <a:pt x="191" y="187"/>
                  <a:pt x="192" y="186"/>
                </a:cubicBezTo>
                <a:cubicBezTo>
                  <a:pt x="217" y="163"/>
                  <a:pt x="241" y="140"/>
                  <a:pt x="266" y="117"/>
                </a:cubicBezTo>
                <a:cubicBezTo>
                  <a:pt x="267" y="116"/>
                  <a:pt x="269" y="116"/>
                  <a:pt x="270" y="116"/>
                </a:cubicBezTo>
                <a:cubicBezTo>
                  <a:pt x="272" y="116"/>
                  <a:pt x="273" y="117"/>
                  <a:pt x="273" y="119"/>
                </a:cubicBezTo>
                <a:cubicBezTo>
                  <a:pt x="281" y="135"/>
                  <a:pt x="281" y="135"/>
                  <a:pt x="281" y="135"/>
                </a:cubicBezTo>
                <a:cubicBezTo>
                  <a:pt x="378" y="90"/>
                  <a:pt x="378" y="90"/>
                  <a:pt x="378" y="90"/>
                </a:cubicBezTo>
                <a:close/>
                <a:moveTo>
                  <a:pt x="189" y="103"/>
                </a:moveTo>
                <a:cubicBezTo>
                  <a:pt x="142" y="103"/>
                  <a:pt x="104" y="141"/>
                  <a:pt x="104" y="188"/>
                </a:cubicBezTo>
                <a:cubicBezTo>
                  <a:pt x="104" y="235"/>
                  <a:pt x="142" y="273"/>
                  <a:pt x="189" y="273"/>
                </a:cubicBezTo>
                <a:cubicBezTo>
                  <a:pt x="230" y="273"/>
                  <a:pt x="264" y="243"/>
                  <a:pt x="272" y="205"/>
                </a:cubicBezTo>
                <a:cubicBezTo>
                  <a:pt x="226" y="210"/>
                  <a:pt x="226" y="210"/>
                  <a:pt x="226" y="210"/>
                </a:cubicBezTo>
                <a:cubicBezTo>
                  <a:pt x="219" y="223"/>
                  <a:pt x="205" y="231"/>
                  <a:pt x="189" y="231"/>
                </a:cubicBezTo>
                <a:cubicBezTo>
                  <a:pt x="165" y="231"/>
                  <a:pt x="145" y="212"/>
                  <a:pt x="145" y="188"/>
                </a:cubicBezTo>
                <a:cubicBezTo>
                  <a:pt x="145" y="164"/>
                  <a:pt x="165" y="144"/>
                  <a:pt x="189" y="144"/>
                </a:cubicBezTo>
                <a:cubicBezTo>
                  <a:pt x="194" y="144"/>
                  <a:pt x="200" y="145"/>
                  <a:pt x="205" y="147"/>
                </a:cubicBezTo>
                <a:cubicBezTo>
                  <a:pt x="237" y="118"/>
                  <a:pt x="237" y="118"/>
                  <a:pt x="237" y="118"/>
                </a:cubicBezTo>
                <a:cubicBezTo>
                  <a:pt x="223" y="108"/>
                  <a:pt x="207" y="103"/>
                  <a:pt x="189" y="103"/>
                </a:cubicBezTo>
                <a:close/>
                <a:moveTo>
                  <a:pt x="269" y="360"/>
                </a:moveTo>
                <a:cubicBezTo>
                  <a:pt x="274" y="369"/>
                  <a:pt x="294" y="386"/>
                  <a:pt x="302" y="394"/>
                </a:cubicBezTo>
                <a:cubicBezTo>
                  <a:pt x="327" y="420"/>
                  <a:pt x="368" y="380"/>
                  <a:pt x="342" y="354"/>
                </a:cubicBezTo>
                <a:cubicBezTo>
                  <a:pt x="316" y="328"/>
                  <a:pt x="316" y="328"/>
                  <a:pt x="316" y="328"/>
                </a:cubicBezTo>
                <a:cubicBezTo>
                  <a:pt x="354" y="294"/>
                  <a:pt x="378" y="244"/>
                  <a:pt x="378" y="189"/>
                </a:cubicBezTo>
                <a:cubicBezTo>
                  <a:pt x="378" y="173"/>
                  <a:pt x="376" y="159"/>
                  <a:pt x="373" y="144"/>
                </a:cubicBezTo>
                <a:cubicBezTo>
                  <a:pt x="331" y="163"/>
                  <a:pt x="331" y="163"/>
                  <a:pt x="331" y="163"/>
                </a:cubicBezTo>
                <a:cubicBezTo>
                  <a:pt x="332" y="171"/>
                  <a:pt x="333" y="180"/>
                  <a:pt x="333" y="188"/>
                </a:cubicBezTo>
                <a:cubicBezTo>
                  <a:pt x="333" y="268"/>
                  <a:pt x="269" y="333"/>
                  <a:pt x="189" y="333"/>
                </a:cubicBezTo>
                <a:cubicBezTo>
                  <a:pt x="109" y="333"/>
                  <a:pt x="44" y="268"/>
                  <a:pt x="44" y="188"/>
                </a:cubicBezTo>
                <a:cubicBezTo>
                  <a:pt x="44" y="109"/>
                  <a:pt x="109" y="44"/>
                  <a:pt x="189" y="44"/>
                </a:cubicBezTo>
                <a:cubicBezTo>
                  <a:pt x="236" y="44"/>
                  <a:pt x="279" y="67"/>
                  <a:pt x="305" y="102"/>
                </a:cubicBezTo>
                <a:cubicBezTo>
                  <a:pt x="346" y="84"/>
                  <a:pt x="346" y="84"/>
                  <a:pt x="346" y="84"/>
                </a:cubicBezTo>
                <a:cubicBezTo>
                  <a:pt x="318" y="42"/>
                  <a:pt x="274" y="12"/>
                  <a:pt x="222" y="2"/>
                </a:cubicBezTo>
                <a:cubicBezTo>
                  <a:pt x="211" y="1"/>
                  <a:pt x="200" y="0"/>
                  <a:pt x="189" y="0"/>
                </a:cubicBezTo>
                <a:cubicBezTo>
                  <a:pt x="87" y="0"/>
                  <a:pt x="0" y="81"/>
                  <a:pt x="0" y="189"/>
                </a:cubicBezTo>
                <a:cubicBezTo>
                  <a:pt x="0" y="244"/>
                  <a:pt x="24" y="294"/>
                  <a:pt x="62" y="329"/>
                </a:cubicBezTo>
                <a:cubicBezTo>
                  <a:pt x="37" y="354"/>
                  <a:pt x="37" y="354"/>
                  <a:pt x="37" y="354"/>
                </a:cubicBezTo>
                <a:cubicBezTo>
                  <a:pt x="10" y="381"/>
                  <a:pt x="50" y="421"/>
                  <a:pt x="77" y="394"/>
                </a:cubicBezTo>
                <a:cubicBezTo>
                  <a:pt x="85" y="386"/>
                  <a:pt x="104" y="369"/>
                  <a:pt x="109" y="360"/>
                </a:cubicBezTo>
                <a:cubicBezTo>
                  <a:pt x="133" y="371"/>
                  <a:pt x="160" y="378"/>
                  <a:pt x="189" y="378"/>
                </a:cubicBezTo>
                <a:cubicBezTo>
                  <a:pt x="217" y="378"/>
                  <a:pt x="245" y="371"/>
                  <a:pt x="269" y="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" name="Freeform 29"/>
          <p:cNvSpPr>
            <a:spLocks noEditPoints="1"/>
          </p:cNvSpPr>
          <p:nvPr/>
        </p:nvSpPr>
        <p:spPr bwMode="auto">
          <a:xfrm>
            <a:off x="7889875" y="3003550"/>
            <a:ext cx="681038" cy="798513"/>
          </a:xfrm>
          <a:custGeom>
            <a:avLst/>
            <a:gdLst>
              <a:gd name="T0" fmla="*/ 457611391 w 428"/>
              <a:gd name="T1" fmla="*/ 290984818 h 502"/>
              <a:gd name="T2" fmla="*/ 419686485 w 428"/>
              <a:gd name="T3" fmla="*/ 179651109 h 502"/>
              <a:gd name="T4" fmla="*/ 419686485 w 428"/>
              <a:gd name="T5" fmla="*/ 172060464 h 502"/>
              <a:gd name="T6" fmla="*/ 664925405 w 428"/>
              <a:gd name="T7" fmla="*/ 172060464 h 502"/>
              <a:gd name="T8" fmla="*/ 664925405 w 428"/>
              <a:gd name="T9" fmla="*/ 179651109 h 502"/>
              <a:gd name="T10" fmla="*/ 627002090 w 428"/>
              <a:gd name="T11" fmla="*/ 290984818 h 502"/>
              <a:gd name="T12" fmla="*/ 806506522 w 428"/>
              <a:gd name="T13" fmla="*/ 627513509 h 502"/>
              <a:gd name="T14" fmla="*/ 1074499748 w 428"/>
              <a:gd name="T15" fmla="*/ 726195082 h 502"/>
              <a:gd name="T16" fmla="*/ 1079556615 w 428"/>
              <a:gd name="T17" fmla="*/ 733787318 h 502"/>
              <a:gd name="T18" fmla="*/ 849486703 w 428"/>
              <a:gd name="T19" fmla="*/ 872952863 h 502"/>
              <a:gd name="T20" fmla="*/ 831789262 w 428"/>
              <a:gd name="T21" fmla="*/ 865362218 h 502"/>
              <a:gd name="T22" fmla="*/ 831789262 w 428"/>
              <a:gd name="T23" fmla="*/ 791983327 h 502"/>
              <a:gd name="T24" fmla="*/ 629530523 w 428"/>
              <a:gd name="T25" fmla="*/ 789452582 h 502"/>
              <a:gd name="T26" fmla="*/ 652284830 w 428"/>
              <a:gd name="T27" fmla="*/ 946331754 h 502"/>
              <a:gd name="T28" fmla="*/ 763527932 w 428"/>
              <a:gd name="T29" fmla="*/ 928619718 h 502"/>
              <a:gd name="T30" fmla="*/ 778696940 w 428"/>
              <a:gd name="T31" fmla="*/ 941271854 h 502"/>
              <a:gd name="T32" fmla="*/ 551155461 w 428"/>
              <a:gd name="T33" fmla="*/ 1262619254 h 502"/>
              <a:gd name="T34" fmla="*/ 528401154 w 428"/>
              <a:gd name="T35" fmla="*/ 1262619254 h 502"/>
              <a:gd name="T36" fmla="*/ 303388108 w 428"/>
              <a:gd name="T37" fmla="*/ 941271854 h 502"/>
              <a:gd name="T38" fmla="*/ 318557116 w 428"/>
              <a:gd name="T39" fmla="*/ 928619718 h 502"/>
              <a:gd name="T40" fmla="*/ 429800218 w 428"/>
              <a:gd name="T41" fmla="*/ 946331754 h 502"/>
              <a:gd name="T42" fmla="*/ 450026091 w 428"/>
              <a:gd name="T43" fmla="*/ 789452582 h 502"/>
              <a:gd name="T44" fmla="*/ 250295786 w 428"/>
              <a:gd name="T45" fmla="*/ 791983327 h 502"/>
              <a:gd name="T46" fmla="*/ 250295786 w 428"/>
              <a:gd name="T47" fmla="*/ 865362218 h 502"/>
              <a:gd name="T48" fmla="*/ 232598345 w 428"/>
              <a:gd name="T49" fmla="*/ 872952863 h 502"/>
              <a:gd name="T50" fmla="*/ 2528433 w 428"/>
              <a:gd name="T51" fmla="*/ 733787318 h 502"/>
              <a:gd name="T52" fmla="*/ 7585299 w 428"/>
              <a:gd name="T53" fmla="*/ 726195082 h 502"/>
              <a:gd name="T54" fmla="*/ 278105368 w 428"/>
              <a:gd name="T55" fmla="*/ 627513509 h 502"/>
              <a:gd name="T56" fmla="*/ 725603026 w 428"/>
              <a:gd name="T57" fmla="*/ 718604436 h 502"/>
              <a:gd name="T58" fmla="*/ 566324468 w 428"/>
              <a:gd name="T59" fmla="*/ 425090463 h 502"/>
              <a:gd name="T60" fmla="*/ 563796035 w 428"/>
              <a:gd name="T61" fmla="*/ 420028973 h 502"/>
              <a:gd name="T62" fmla="*/ 518289013 w 428"/>
              <a:gd name="T63" fmla="*/ 422559718 h 502"/>
              <a:gd name="T64" fmla="*/ 530929587 w 428"/>
              <a:gd name="T65" fmla="*/ 452923891 h 502"/>
              <a:gd name="T66" fmla="*/ 520815854 w 428"/>
              <a:gd name="T67" fmla="*/ 604741572 h 502"/>
              <a:gd name="T68" fmla="*/ 313501841 w 428"/>
              <a:gd name="T69" fmla="*/ 488347963 h 502"/>
              <a:gd name="T70" fmla="*/ 359008863 w 428"/>
              <a:gd name="T71" fmla="*/ 685711109 h 502"/>
              <a:gd name="T72" fmla="*/ 771111640 w 428"/>
              <a:gd name="T73" fmla="*/ 640165645 h 502"/>
              <a:gd name="T74" fmla="*/ 644699531 w 428"/>
              <a:gd name="T75" fmla="*/ 387135645 h 502"/>
              <a:gd name="T76" fmla="*/ 551155461 w 428"/>
              <a:gd name="T77" fmla="*/ 457983791 h 502"/>
              <a:gd name="T78" fmla="*/ 566324468 w 428"/>
              <a:gd name="T79" fmla="*/ 425090463 h 502"/>
              <a:gd name="T80" fmla="*/ 543570161 w 428"/>
              <a:gd name="T81" fmla="*/ 326408891 h 502"/>
              <a:gd name="T82" fmla="*/ 647227964 w 428"/>
              <a:gd name="T83" fmla="*/ 182181854 h 502"/>
              <a:gd name="T84" fmla="*/ 637115823 w 428"/>
              <a:gd name="T85" fmla="*/ 123984255 h 502"/>
              <a:gd name="T86" fmla="*/ 584021909 w 428"/>
              <a:gd name="T87" fmla="*/ 88560182 h 502"/>
              <a:gd name="T88" fmla="*/ 500589981 w 428"/>
              <a:gd name="T89" fmla="*/ 88560182 h 502"/>
              <a:gd name="T90" fmla="*/ 455082958 w 428"/>
              <a:gd name="T91" fmla="*/ 93621673 h 502"/>
              <a:gd name="T92" fmla="*/ 444969225 w 428"/>
              <a:gd name="T93" fmla="*/ 154348427 h 502"/>
              <a:gd name="T94" fmla="*/ 472780399 w 428"/>
              <a:gd name="T95" fmla="*/ 280863427 h 502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428" h="502">
                <a:moveTo>
                  <a:pt x="215" y="136"/>
                </a:moveTo>
                <a:cubicBezTo>
                  <a:pt x="202" y="136"/>
                  <a:pt x="190" y="128"/>
                  <a:pt x="181" y="115"/>
                </a:cubicBezTo>
                <a:cubicBezTo>
                  <a:pt x="172" y="103"/>
                  <a:pt x="166" y="87"/>
                  <a:pt x="166" y="71"/>
                </a:cubicBezTo>
                <a:cubicBezTo>
                  <a:pt x="166" y="71"/>
                  <a:pt x="166" y="71"/>
                  <a:pt x="166" y="71"/>
                </a:cubicBezTo>
                <a:cubicBezTo>
                  <a:pt x="166" y="71"/>
                  <a:pt x="166" y="71"/>
                  <a:pt x="166" y="71"/>
                </a:cubicBezTo>
                <a:cubicBezTo>
                  <a:pt x="166" y="70"/>
                  <a:pt x="166" y="69"/>
                  <a:pt x="166" y="68"/>
                </a:cubicBezTo>
                <a:cubicBezTo>
                  <a:pt x="166" y="30"/>
                  <a:pt x="160" y="0"/>
                  <a:pt x="215" y="0"/>
                </a:cubicBezTo>
                <a:cubicBezTo>
                  <a:pt x="269" y="0"/>
                  <a:pt x="263" y="30"/>
                  <a:pt x="263" y="68"/>
                </a:cubicBezTo>
                <a:cubicBezTo>
                  <a:pt x="263" y="69"/>
                  <a:pt x="263" y="70"/>
                  <a:pt x="263" y="71"/>
                </a:cubicBezTo>
                <a:cubicBezTo>
                  <a:pt x="263" y="71"/>
                  <a:pt x="263" y="71"/>
                  <a:pt x="263" y="71"/>
                </a:cubicBezTo>
                <a:cubicBezTo>
                  <a:pt x="263" y="71"/>
                  <a:pt x="263" y="71"/>
                  <a:pt x="263" y="71"/>
                </a:cubicBezTo>
                <a:cubicBezTo>
                  <a:pt x="263" y="87"/>
                  <a:pt x="257" y="103"/>
                  <a:pt x="248" y="115"/>
                </a:cubicBezTo>
                <a:cubicBezTo>
                  <a:pt x="239" y="128"/>
                  <a:pt x="227" y="136"/>
                  <a:pt x="215" y="136"/>
                </a:cubicBezTo>
                <a:close/>
                <a:moveTo>
                  <a:pt x="319" y="248"/>
                </a:moveTo>
                <a:cubicBezTo>
                  <a:pt x="363" y="264"/>
                  <a:pt x="363" y="264"/>
                  <a:pt x="363" y="264"/>
                </a:cubicBezTo>
                <a:cubicBezTo>
                  <a:pt x="383" y="271"/>
                  <a:pt x="403" y="279"/>
                  <a:pt x="425" y="287"/>
                </a:cubicBezTo>
                <a:cubicBezTo>
                  <a:pt x="426" y="287"/>
                  <a:pt x="427" y="288"/>
                  <a:pt x="427" y="288"/>
                </a:cubicBezTo>
                <a:cubicBezTo>
                  <a:pt x="428" y="289"/>
                  <a:pt x="428" y="290"/>
                  <a:pt x="427" y="290"/>
                </a:cubicBezTo>
                <a:cubicBezTo>
                  <a:pt x="413" y="299"/>
                  <a:pt x="399" y="307"/>
                  <a:pt x="384" y="316"/>
                </a:cubicBezTo>
                <a:cubicBezTo>
                  <a:pt x="369" y="325"/>
                  <a:pt x="353" y="335"/>
                  <a:pt x="336" y="345"/>
                </a:cubicBezTo>
                <a:cubicBezTo>
                  <a:pt x="335" y="346"/>
                  <a:pt x="333" y="346"/>
                  <a:pt x="332" y="345"/>
                </a:cubicBezTo>
                <a:cubicBezTo>
                  <a:pt x="330" y="345"/>
                  <a:pt x="329" y="344"/>
                  <a:pt x="329" y="342"/>
                </a:cubicBezTo>
                <a:cubicBezTo>
                  <a:pt x="329" y="333"/>
                  <a:pt x="330" y="324"/>
                  <a:pt x="330" y="315"/>
                </a:cubicBezTo>
                <a:cubicBezTo>
                  <a:pt x="330" y="314"/>
                  <a:pt x="330" y="314"/>
                  <a:pt x="329" y="313"/>
                </a:cubicBezTo>
                <a:cubicBezTo>
                  <a:pt x="328" y="312"/>
                  <a:pt x="327" y="312"/>
                  <a:pt x="326" y="312"/>
                </a:cubicBezTo>
                <a:cubicBezTo>
                  <a:pt x="311" y="312"/>
                  <a:pt x="282" y="312"/>
                  <a:pt x="249" y="312"/>
                </a:cubicBezTo>
                <a:cubicBezTo>
                  <a:pt x="252" y="335"/>
                  <a:pt x="254" y="358"/>
                  <a:pt x="256" y="371"/>
                </a:cubicBezTo>
                <a:cubicBezTo>
                  <a:pt x="256" y="372"/>
                  <a:pt x="256" y="373"/>
                  <a:pt x="258" y="374"/>
                </a:cubicBezTo>
                <a:cubicBezTo>
                  <a:pt x="259" y="374"/>
                  <a:pt x="260" y="374"/>
                  <a:pt x="261" y="374"/>
                </a:cubicBezTo>
                <a:cubicBezTo>
                  <a:pt x="275" y="372"/>
                  <a:pt x="289" y="369"/>
                  <a:pt x="302" y="367"/>
                </a:cubicBezTo>
                <a:cubicBezTo>
                  <a:pt x="304" y="367"/>
                  <a:pt x="306" y="367"/>
                  <a:pt x="307" y="368"/>
                </a:cubicBezTo>
                <a:cubicBezTo>
                  <a:pt x="308" y="369"/>
                  <a:pt x="308" y="371"/>
                  <a:pt x="308" y="372"/>
                </a:cubicBezTo>
                <a:cubicBezTo>
                  <a:pt x="295" y="389"/>
                  <a:pt x="282" y="408"/>
                  <a:pt x="268" y="428"/>
                </a:cubicBezTo>
                <a:cubicBezTo>
                  <a:pt x="253" y="450"/>
                  <a:pt x="236" y="473"/>
                  <a:pt x="218" y="499"/>
                </a:cubicBezTo>
                <a:cubicBezTo>
                  <a:pt x="217" y="501"/>
                  <a:pt x="216" y="502"/>
                  <a:pt x="214" y="502"/>
                </a:cubicBezTo>
                <a:cubicBezTo>
                  <a:pt x="212" y="502"/>
                  <a:pt x="210" y="501"/>
                  <a:pt x="209" y="499"/>
                </a:cubicBezTo>
                <a:cubicBezTo>
                  <a:pt x="191" y="474"/>
                  <a:pt x="175" y="450"/>
                  <a:pt x="160" y="428"/>
                </a:cubicBezTo>
                <a:cubicBezTo>
                  <a:pt x="146" y="408"/>
                  <a:pt x="132" y="389"/>
                  <a:pt x="120" y="372"/>
                </a:cubicBezTo>
                <a:cubicBezTo>
                  <a:pt x="119" y="371"/>
                  <a:pt x="120" y="369"/>
                  <a:pt x="121" y="368"/>
                </a:cubicBezTo>
                <a:cubicBezTo>
                  <a:pt x="122" y="367"/>
                  <a:pt x="124" y="367"/>
                  <a:pt x="126" y="367"/>
                </a:cubicBezTo>
                <a:cubicBezTo>
                  <a:pt x="139" y="369"/>
                  <a:pt x="153" y="372"/>
                  <a:pt x="167" y="374"/>
                </a:cubicBezTo>
                <a:cubicBezTo>
                  <a:pt x="168" y="374"/>
                  <a:pt x="169" y="374"/>
                  <a:pt x="170" y="374"/>
                </a:cubicBezTo>
                <a:cubicBezTo>
                  <a:pt x="172" y="373"/>
                  <a:pt x="172" y="372"/>
                  <a:pt x="172" y="371"/>
                </a:cubicBezTo>
                <a:cubicBezTo>
                  <a:pt x="174" y="358"/>
                  <a:pt x="176" y="335"/>
                  <a:pt x="178" y="312"/>
                </a:cubicBezTo>
                <a:cubicBezTo>
                  <a:pt x="146" y="312"/>
                  <a:pt x="117" y="312"/>
                  <a:pt x="102" y="312"/>
                </a:cubicBezTo>
                <a:cubicBezTo>
                  <a:pt x="101" y="312"/>
                  <a:pt x="100" y="312"/>
                  <a:pt x="99" y="313"/>
                </a:cubicBezTo>
                <a:cubicBezTo>
                  <a:pt x="98" y="314"/>
                  <a:pt x="98" y="314"/>
                  <a:pt x="98" y="315"/>
                </a:cubicBezTo>
                <a:cubicBezTo>
                  <a:pt x="98" y="324"/>
                  <a:pt x="98" y="333"/>
                  <a:pt x="99" y="342"/>
                </a:cubicBezTo>
                <a:cubicBezTo>
                  <a:pt x="99" y="344"/>
                  <a:pt x="98" y="345"/>
                  <a:pt x="96" y="345"/>
                </a:cubicBezTo>
                <a:cubicBezTo>
                  <a:pt x="95" y="346"/>
                  <a:pt x="93" y="346"/>
                  <a:pt x="92" y="345"/>
                </a:cubicBezTo>
                <a:cubicBezTo>
                  <a:pt x="75" y="335"/>
                  <a:pt x="59" y="325"/>
                  <a:pt x="43" y="316"/>
                </a:cubicBezTo>
                <a:cubicBezTo>
                  <a:pt x="29" y="307"/>
                  <a:pt x="15" y="299"/>
                  <a:pt x="1" y="290"/>
                </a:cubicBezTo>
                <a:cubicBezTo>
                  <a:pt x="0" y="290"/>
                  <a:pt x="0" y="289"/>
                  <a:pt x="1" y="288"/>
                </a:cubicBezTo>
                <a:cubicBezTo>
                  <a:pt x="1" y="288"/>
                  <a:pt x="2" y="287"/>
                  <a:pt x="3" y="287"/>
                </a:cubicBezTo>
                <a:cubicBezTo>
                  <a:pt x="25" y="279"/>
                  <a:pt x="45" y="271"/>
                  <a:pt x="65" y="264"/>
                </a:cubicBezTo>
                <a:cubicBezTo>
                  <a:pt x="110" y="248"/>
                  <a:pt x="110" y="248"/>
                  <a:pt x="110" y="248"/>
                </a:cubicBezTo>
                <a:cubicBezTo>
                  <a:pt x="110" y="267"/>
                  <a:pt x="119" y="284"/>
                  <a:pt x="142" y="284"/>
                </a:cubicBezTo>
                <a:cubicBezTo>
                  <a:pt x="205" y="284"/>
                  <a:pt x="225" y="284"/>
                  <a:pt x="287" y="284"/>
                </a:cubicBezTo>
                <a:cubicBezTo>
                  <a:pt x="310" y="284"/>
                  <a:pt x="319" y="267"/>
                  <a:pt x="319" y="248"/>
                </a:cubicBezTo>
                <a:close/>
                <a:moveTo>
                  <a:pt x="224" y="168"/>
                </a:moveTo>
                <a:cubicBezTo>
                  <a:pt x="225" y="168"/>
                  <a:pt x="225" y="167"/>
                  <a:pt x="224" y="167"/>
                </a:cubicBezTo>
                <a:cubicBezTo>
                  <a:pt x="224" y="166"/>
                  <a:pt x="224" y="166"/>
                  <a:pt x="223" y="166"/>
                </a:cubicBezTo>
                <a:cubicBezTo>
                  <a:pt x="217" y="166"/>
                  <a:pt x="212" y="166"/>
                  <a:pt x="207" y="166"/>
                </a:cubicBezTo>
                <a:cubicBezTo>
                  <a:pt x="206" y="166"/>
                  <a:pt x="205" y="166"/>
                  <a:pt x="205" y="167"/>
                </a:cubicBezTo>
                <a:cubicBezTo>
                  <a:pt x="205" y="167"/>
                  <a:pt x="205" y="168"/>
                  <a:pt x="205" y="168"/>
                </a:cubicBezTo>
                <a:cubicBezTo>
                  <a:pt x="210" y="179"/>
                  <a:pt x="210" y="179"/>
                  <a:pt x="210" y="179"/>
                </a:cubicBezTo>
                <a:cubicBezTo>
                  <a:pt x="211" y="179"/>
                  <a:pt x="211" y="180"/>
                  <a:pt x="211" y="181"/>
                </a:cubicBezTo>
                <a:cubicBezTo>
                  <a:pt x="206" y="239"/>
                  <a:pt x="206" y="239"/>
                  <a:pt x="206" y="239"/>
                </a:cubicBezTo>
                <a:cubicBezTo>
                  <a:pt x="192" y="209"/>
                  <a:pt x="183" y="189"/>
                  <a:pt x="174" y="153"/>
                </a:cubicBezTo>
                <a:cubicBezTo>
                  <a:pt x="146" y="159"/>
                  <a:pt x="124" y="173"/>
                  <a:pt x="124" y="193"/>
                </a:cubicBezTo>
                <a:cubicBezTo>
                  <a:pt x="124" y="213"/>
                  <a:pt x="124" y="233"/>
                  <a:pt x="124" y="253"/>
                </a:cubicBezTo>
                <a:cubicBezTo>
                  <a:pt x="124" y="263"/>
                  <a:pt x="132" y="271"/>
                  <a:pt x="142" y="271"/>
                </a:cubicBezTo>
                <a:cubicBezTo>
                  <a:pt x="190" y="271"/>
                  <a:pt x="239" y="271"/>
                  <a:pt x="287" y="271"/>
                </a:cubicBezTo>
                <a:cubicBezTo>
                  <a:pt x="297" y="271"/>
                  <a:pt x="305" y="263"/>
                  <a:pt x="305" y="253"/>
                </a:cubicBezTo>
                <a:cubicBezTo>
                  <a:pt x="305" y="193"/>
                  <a:pt x="305" y="193"/>
                  <a:pt x="305" y="193"/>
                </a:cubicBezTo>
                <a:cubicBezTo>
                  <a:pt x="305" y="173"/>
                  <a:pt x="283" y="159"/>
                  <a:pt x="255" y="153"/>
                </a:cubicBezTo>
                <a:cubicBezTo>
                  <a:pt x="246" y="189"/>
                  <a:pt x="237" y="208"/>
                  <a:pt x="223" y="238"/>
                </a:cubicBezTo>
                <a:cubicBezTo>
                  <a:pt x="218" y="181"/>
                  <a:pt x="218" y="181"/>
                  <a:pt x="218" y="181"/>
                </a:cubicBezTo>
                <a:cubicBezTo>
                  <a:pt x="218" y="180"/>
                  <a:pt x="218" y="179"/>
                  <a:pt x="219" y="179"/>
                </a:cubicBezTo>
                <a:cubicBezTo>
                  <a:pt x="224" y="168"/>
                  <a:pt x="224" y="168"/>
                  <a:pt x="224" y="168"/>
                </a:cubicBezTo>
                <a:close/>
                <a:moveTo>
                  <a:pt x="187" y="111"/>
                </a:moveTo>
                <a:cubicBezTo>
                  <a:pt x="194" y="122"/>
                  <a:pt x="205" y="129"/>
                  <a:pt x="215" y="129"/>
                </a:cubicBezTo>
                <a:cubicBezTo>
                  <a:pt x="224" y="129"/>
                  <a:pt x="235" y="122"/>
                  <a:pt x="242" y="111"/>
                </a:cubicBezTo>
                <a:cubicBezTo>
                  <a:pt x="251" y="100"/>
                  <a:pt x="256" y="86"/>
                  <a:pt x="256" y="72"/>
                </a:cubicBezTo>
                <a:cubicBezTo>
                  <a:pt x="253" y="61"/>
                  <a:pt x="253" y="61"/>
                  <a:pt x="253" y="61"/>
                </a:cubicBezTo>
                <a:cubicBezTo>
                  <a:pt x="252" y="57"/>
                  <a:pt x="252" y="53"/>
                  <a:pt x="252" y="49"/>
                </a:cubicBezTo>
                <a:cubicBezTo>
                  <a:pt x="252" y="45"/>
                  <a:pt x="252" y="40"/>
                  <a:pt x="249" y="37"/>
                </a:cubicBezTo>
                <a:cubicBezTo>
                  <a:pt x="245" y="31"/>
                  <a:pt x="239" y="33"/>
                  <a:pt x="231" y="35"/>
                </a:cubicBezTo>
                <a:cubicBezTo>
                  <a:pt x="226" y="37"/>
                  <a:pt x="221" y="38"/>
                  <a:pt x="215" y="38"/>
                </a:cubicBezTo>
                <a:cubicBezTo>
                  <a:pt x="208" y="38"/>
                  <a:pt x="203" y="37"/>
                  <a:pt x="198" y="35"/>
                </a:cubicBezTo>
                <a:cubicBezTo>
                  <a:pt x="198" y="35"/>
                  <a:pt x="198" y="35"/>
                  <a:pt x="198" y="35"/>
                </a:cubicBezTo>
                <a:cubicBezTo>
                  <a:pt x="190" y="33"/>
                  <a:pt x="184" y="31"/>
                  <a:pt x="180" y="37"/>
                </a:cubicBezTo>
                <a:cubicBezTo>
                  <a:pt x="177" y="40"/>
                  <a:pt x="177" y="45"/>
                  <a:pt x="177" y="49"/>
                </a:cubicBezTo>
                <a:cubicBezTo>
                  <a:pt x="177" y="53"/>
                  <a:pt x="177" y="57"/>
                  <a:pt x="176" y="61"/>
                </a:cubicBezTo>
                <a:cubicBezTo>
                  <a:pt x="173" y="72"/>
                  <a:pt x="173" y="72"/>
                  <a:pt x="173" y="72"/>
                </a:cubicBezTo>
                <a:cubicBezTo>
                  <a:pt x="173" y="86"/>
                  <a:pt x="179" y="100"/>
                  <a:pt x="187" y="1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280988" y="3940175"/>
            <a:ext cx="1411287" cy="9223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>
                <a:solidFill>
                  <a:schemeClr val="bg1"/>
                </a:solidFill>
                <a:latin typeface="+mj-lt"/>
                <a:cs typeface="+mn-cs"/>
              </a:rPr>
              <a:t>MISSION </a:t>
            </a:r>
            <a:r>
              <a:rPr lang="en-US" b="1" dirty="0">
                <a:solidFill>
                  <a:schemeClr val="bg1"/>
                </a:solidFill>
                <a:latin typeface="+mj-lt"/>
                <a:cs typeface="+mn-cs"/>
              </a:rPr>
              <a:t>OF TEAM MEMBER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108200" y="3940175"/>
            <a:ext cx="1265238" cy="64611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1"/>
                </a:solidFill>
                <a:latin typeface="+mj-lt"/>
                <a:cs typeface="+mn-cs"/>
              </a:rPr>
              <a:t>HISTORY OF GAME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925888" y="3941763"/>
            <a:ext cx="1265237" cy="6461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1"/>
                </a:solidFill>
                <a:latin typeface="+mj-lt"/>
                <a:cs typeface="+mn-cs"/>
              </a:rPr>
              <a:t>IDEAL DESIGN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5765800" y="3867150"/>
            <a:ext cx="1265238" cy="9239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1"/>
                </a:solidFill>
                <a:latin typeface="+mj-lt"/>
                <a:cs typeface="+mn-cs"/>
              </a:rPr>
              <a:t>CODE GAME AND EXPLAIN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597775" y="4011613"/>
            <a:ext cx="1265238" cy="6461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1"/>
                </a:solidFill>
                <a:latin typeface="+mj-lt"/>
                <a:cs typeface="+mn-cs"/>
              </a:rPr>
              <a:t>PLAY GAME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6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5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4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450" decel="10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60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5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6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7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450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8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8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9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450" decel="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8" grpId="0" animBg="1"/>
      <p:bldP spid="9" grpId="0"/>
      <p:bldP spid="29" grpId="0" animBg="1"/>
      <p:bldP spid="30" grpId="0" animBg="1"/>
      <p:bldP spid="31" grpId="0"/>
      <p:bldP spid="32" grpId="0"/>
      <p:bldP spid="33" grpId="0"/>
      <p:bldP spid="34" grpId="0"/>
      <p:bldP spid="3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2500" y="15875"/>
            <a:ext cx="2401888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KIM KHA</a:t>
            </a:r>
          </a:p>
        </p:txBody>
      </p:sp>
      <p:sp>
        <p:nvSpPr>
          <p:cNvPr id="3" name="Rectangle 2"/>
          <p:cNvSpPr/>
          <p:nvPr/>
        </p:nvSpPr>
        <p:spPr>
          <a:xfrm>
            <a:off x="3198813" y="341313"/>
            <a:ext cx="2695575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Main Function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+mn-lt"/>
              <a:cs typeface="+mn-cs"/>
            </a:endParaRPr>
          </a:p>
        </p:txBody>
      </p:sp>
      <p:pic>
        <p:nvPicPr>
          <p:cNvPr id="2560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9163" y="715963"/>
            <a:ext cx="5006975" cy="434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03613" y="15875"/>
            <a:ext cx="24034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KIM KHA</a:t>
            </a:r>
          </a:p>
        </p:txBody>
      </p:sp>
      <p:sp>
        <p:nvSpPr>
          <p:cNvPr id="3" name="Rectangle 2"/>
          <p:cNvSpPr/>
          <p:nvPr/>
        </p:nvSpPr>
        <p:spPr>
          <a:xfrm>
            <a:off x="3924300" y="384175"/>
            <a:ext cx="2695575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Main Function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+mn-lt"/>
              <a:cs typeface="+mn-cs"/>
            </a:endParaRPr>
          </a:p>
        </p:txBody>
      </p:sp>
      <p:pic>
        <p:nvPicPr>
          <p:cNvPr id="26628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2338" y="700088"/>
            <a:ext cx="5026025" cy="422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370263" y="223838"/>
            <a:ext cx="2401887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KIM KHA</a:t>
            </a:r>
          </a:p>
        </p:txBody>
      </p:sp>
      <p:sp>
        <p:nvSpPr>
          <p:cNvPr id="4" name="Rectangle 3"/>
          <p:cNvSpPr/>
          <p:nvPr/>
        </p:nvSpPr>
        <p:spPr>
          <a:xfrm>
            <a:off x="3224213" y="627063"/>
            <a:ext cx="2695575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Main Function</a:t>
            </a:r>
            <a:endParaRPr lang="en-US" sz="1400" dirty="0">
              <a:solidFill>
                <a:schemeClr val="bg1">
                  <a:lumMod val="85000"/>
                </a:schemeClr>
              </a:solidFill>
              <a:latin typeface="+mn-lt"/>
              <a:cs typeface="+mn-cs"/>
            </a:endParaRPr>
          </a:p>
        </p:txBody>
      </p:sp>
      <p:pic>
        <p:nvPicPr>
          <p:cNvPr id="2765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63" y="1563688"/>
            <a:ext cx="8372475" cy="202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619672" y="1131590"/>
            <a:ext cx="6086019" cy="175432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5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Thanks for your watching</a:t>
            </a:r>
          </a:p>
        </p:txBody>
      </p:sp>
      <p:sp>
        <p:nvSpPr>
          <p:cNvPr id="4" name="Rectangle 3"/>
          <p:cNvSpPr/>
          <p:nvPr/>
        </p:nvSpPr>
        <p:spPr>
          <a:xfrm>
            <a:off x="2238352" y="3075806"/>
            <a:ext cx="4848658" cy="76944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en-US" sz="4400" b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Any question?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492250"/>
            <a:ext cx="4038600" cy="533400"/>
          </a:xfrm>
          <a:prstGeom prst="rect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105400" y="2974975"/>
            <a:ext cx="4038600" cy="533400"/>
          </a:xfrm>
          <a:prstGeom prst="rect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463800" y="2139950"/>
            <a:ext cx="7200900" cy="70802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dirty="0">
                <a:solidFill>
                  <a:schemeClr val="bg1"/>
                </a:solidFill>
                <a:latin typeface="+mj-lt"/>
                <a:cs typeface="+mn-cs"/>
              </a:rPr>
              <a:t>LET’S PLAY GAME !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75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1944688" y="247650"/>
            <a:ext cx="51847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>
                <a:solidFill>
                  <a:schemeClr val="bg1"/>
                </a:solidFill>
                <a:latin typeface="Bebas Neue"/>
              </a:rPr>
              <a:t>MISSION OF MEMBER: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949700" y="893763"/>
            <a:ext cx="1174750" cy="2778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>
                    <a:lumMod val="75000"/>
                  </a:schemeClr>
                </a:solidFill>
                <a:cs typeface="+mn-cs"/>
              </a:rPr>
              <a:t>SNAKE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cs typeface="+mn-cs"/>
              </a:rPr>
              <a:t>GAME</a:t>
            </a:r>
          </a:p>
        </p:txBody>
      </p:sp>
      <p:sp>
        <p:nvSpPr>
          <p:cNvPr id="10" name="Oval 9"/>
          <p:cNvSpPr/>
          <p:nvPr/>
        </p:nvSpPr>
        <p:spPr>
          <a:xfrm>
            <a:off x="3089275" y="1504950"/>
            <a:ext cx="2895600" cy="2895600"/>
          </a:xfrm>
          <a:prstGeom prst="ellipse">
            <a:avLst/>
          </a:prstGeom>
          <a:solidFill>
            <a:srgbClr val="139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aphicFrame>
        <p:nvGraphicFramePr>
          <p:cNvPr id="19" name="Diagram 18"/>
          <p:cNvGraphicFramePr/>
          <p:nvPr/>
        </p:nvGraphicFramePr>
        <p:xfrm>
          <a:off x="3434084" y="1850292"/>
          <a:ext cx="2204916" cy="22049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2" name="Oval 21"/>
          <p:cNvSpPr/>
          <p:nvPr/>
        </p:nvSpPr>
        <p:spPr>
          <a:xfrm>
            <a:off x="3089275" y="1924050"/>
            <a:ext cx="457200" cy="457200"/>
          </a:xfrm>
          <a:prstGeom prst="ellipse">
            <a:avLst/>
          </a:prstGeom>
          <a:solidFill>
            <a:srgbClr val="1FD8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541963" y="1924050"/>
            <a:ext cx="457200" cy="457200"/>
          </a:xfrm>
          <a:prstGeom prst="ellipse">
            <a:avLst/>
          </a:prstGeom>
          <a:solidFill>
            <a:srgbClr val="DF73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3089275" y="3562350"/>
            <a:ext cx="457200" cy="457200"/>
          </a:xfrm>
          <a:prstGeom prst="ellipse">
            <a:avLst/>
          </a:prstGeom>
          <a:solidFill>
            <a:srgbClr val="F4C6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541963" y="3562350"/>
            <a:ext cx="457200" cy="457200"/>
          </a:xfrm>
          <a:prstGeom prst="ellipse">
            <a:avLst/>
          </a:prstGeom>
          <a:solidFill>
            <a:srgbClr val="23CA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 flipH="1">
            <a:off x="955675" y="2152650"/>
            <a:ext cx="2133600" cy="0"/>
          </a:xfrm>
          <a:prstGeom prst="line">
            <a:avLst/>
          </a:prstGeom>
          <a:ln w="28575">
            <a:solidFill>
              <a:srgbClr val="1FD89C"/>
            </a:solidFill>
            <a:headEnd w="sm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955675" y="3790950"/>
            <a:ext cx="2133600" cy="0"/>
          </a:xfrm>
          <a:prstGeom prst="line">
            <a:avLst/>
          </a:prstGeom>
          <a:ln w="28575">
            <a:solidFill>
              <a:srgbClr val="F4C60E"/>
            </a:solidFill>
            <a:headEnd w="sm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984875" y="2152650"/>
            <a:ext cx="2203450" cy="0"/>
          </a:xfrm>
          <a:prstGeom prst="line">
            <a:avLst/>
          </a:prstGeom>
          <a:ln w="28575">
            <a:solidFill>
              <a:srgbClr val="DF7307"/>
            </a:solidFill>
            <a:headEnd w="sm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5984875" y="3790950"/>
            <a:ext cx="2203450" cy="0"/>
          </a:xfrm>
          <a:prstGeom prst="line">
            <a:avLst/>
          </a:prstGeom>
          <a:ln w="28575">
            <a:solidFill>
              <a:srgbClr val="23CADC"/>
            </a:solidFill>
            <a:headEnd w="sm" len="med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95288" y="1782763"/>
            <a:ext cx="3436937" cy="369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TRẦN HOÀNG NAM</a:t>
            </a:r>
          </a:p>
        </p:txBody>
      </p:sp>
      <p:sp>
        <p:nvSpPr>
          <p:cNvPr id="35" name="Rectangle 34"/>
          <p:cNvSpPr/>
          <p:nvPr/>
        </p:nvSpPr>
        <p:spPr>
          <a:xfrm>
            <a:off x="969963" y="2190750"/>
            <a:ext cx="2001837" cy="5238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Create the board and food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350963" y="3409950"/>
            <a:ext cx="1925637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BÙI TIẾN ĐẠT</a:t>
            </a:r>
          </a:p>
        </p:txBody>
      </p:sp>
      <p:sp>
        <p:nvSpPr>
          <p:cNvPr id="37" name="Rectangle 36"/>
          <p:cNvSpPr/>
          <p:nvPr/>
        </p:nvSpPr>
        <p:spPr>
          <a:xfrm>
            <a:off x="969963" y="3817938"/>
            <a:ext cx="2001837" cy="52228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Cases 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can happen in game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940425" y="1782763"/>
            <a:ext cx="2495550" cy="369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MINH THÔNG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6129338" y="3409950"/>
            <a:ext cx="2403475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KIM KHA</a:t>
            </a:r>
          </a:p>
        </p:txBody>
      </p:sp>
      <p:sp>
        <p:nvSpPr>
          <p:cNvPr id="41" name="Rectangle 40"/>
          <p:cNvSpPr/>
          <p:nvPr/>
        </p:nvSpPr>
        <p:spPr>
          <a:xfrm>
            <a:off x="6097588" y="3795713"/>
            <a:ext cx="2003425" cy="5238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Combine all functions in </a:t>
            </a: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the main function</a:t>
            </a:r>
          </a:p>
        </p:txBody>
      </p:sp>
      <p:sp>
        <p:nvSpPr>
          <p:cNvPr id="30" name="Freeform 29"/>
          <p:cNvSpPr>
            <a:spLocks noEditPoints="1"/>
          </p:cNvSpPr>
          <p:nvPr/>
        </p:nvSpPr>
        <p:spPr bwMode="auto">
          <a:xfrm>
            <a:off x="3184525" y="2025650"/>
            <a:ext cx="266700" cy="254000"/>
          </a:xfrm>
          <a:custGeom>
            <a:avLst/>
            <a:gdLst>
              <a:gd name="T0" fmla="*/ 15742736 w 538"/>
              <a:gd name="T1" fmla="*/ 102354063 h 512"/>
              <a:gd name="T2" fmla="*/ 6395347 w 538"/>
              <a:gd name="T3" fmla="*/ 107766941 h 512"/>
              <a:gd name="T4" fmla="*/ 1229893 w 538"/>
              <a:gd name="T5" fmla="*/ 98417063 h 512"/>
              <a:gd name="T6" fmla="*/ 7871120 w 538"/>
              <a:gd name="T7" fmla="*/ 74304922 h 512"/>
              <a:gd name="T8" fmla="*/ 17218509 w 538"/>
              <a:gd name="T9" fmla="*/ 69138105 h 512"/>
              <a:gd name="T10" fmla="*/ 41078244 w 538"/>
              <a:gd name="T11" fmla="*/ 75781297 h 512"/>
              <a:gd name="T12" fmla="*/ 46489578 w 538"/>
              <a:gd name="T13" fmla="*/ 85130680 h 512"/>
              <a:gd name="T14" fmla="*/ 37142684 w 538"/>
              <a:gd name="T15" fmla="*/ 90544055 h 512"/>
              <a:gd name="T16" fmla="*/ 29763323 w 538"/>
              <a:gd name="T17" fmla="*/ 88329492 h 512"/>
              <a:gd name="T18" fmla="*/ 39110217 w 538"/>
              <a:gd name="T19" fmla="*/ 97678875 h 512"/>
              <a:gd name="T20" fmla="*/ 58542633 w 538"/>
              <a:gd name="T21" fmla="*/ 106044504 h 512"/>
              <a:gd name="T22" fmla="*/ 58542633 w 538"/>
              <a:gd name="T23" fmla="*/ 68645980 h 512"/>
              <a:gd name="T24" fmla="*/ 41324124 w 538"/>
              <a:gd name="T25" fmla="*/ 68645980 h 512"/>
              <a:gd name="T26" fmla="*/ 33698883 w 538"/>
              <a:gd name="T27" fmla="*/ 61018539 h 512"/>
              <a:gd name="T28" fmla="*/ 41324124 w 538"/>
              <a:gd name="T29" fmla="*/ 53391594 h 512"/>
              <a:gd name="T30" fmla="*/ 58542633 w 538"/>
              <a:gd name="T31" fmla="*/ 53391594 h 512"/>
              <a:gd name="T32" fmla="*/ 58542633 w 538"/>
              <a:gd name="T33" fmla="*/ 45764152 h 512"/>
              <a:gd name="T34" fmla="*/ 49687499 w 538"/>
              <a:gd name="T35" fmla="*/ 40105211 h 512"/>
              <a:gd name="T36" fmla="*/ 42554017 w 538"/>
              <a:gd name="T37" fmla="*/ 23620016 h 512"/>
              <a:gd name="T38" fmla="*/ 49687499 w 538"/>
              <a:gd name="T39" fmla="*/ 6889254 h 512"/>
              <a:gd name="T40" fmla="*/ 66167873 w 538"/>
              <a:gd name="T41" fmla="*/ 0 h 512"/>
              <a:gd name="T42" fmla="*/ 82894128 w 538"/>
              <a:gd name="T43" fmla="*/ 6889254 h 512"/>
              <a:gd name="T44" fmla="*/ 89781729 w 538"/>
              <a:gd name="T45" fmla="*/ 23620016 h 512"/>
              <a:gd name="T46" fmla="*/ 82894128 w 538"/>
              <a:gd name="T47" fmla="*/ 40105211 h 512"/>
              <a:gd name="T48" fmla="*/ 73793114 w 538"/>
              <a:gd name="T49" fmla="*/ 45764152 h 512"/>
              <a:gd name="T50" fmla="*/ 73793114 w 538"/>
              <a:gd name="T51" fmla="*/ 53391594 h 512"/>
              <a:gd name="T52" fmla="*/ 91011623 w 538"/>
              <a:gd name="T53" fmla="*/ 53391594 h 512"/>
              <a:gd name="T54" fmla="*/ 98882743 w 538"/>
              <a:gd name="T55" fmla="*/ 61018539 h 512"/>
              <a:gd name="T56" fmla="*/ 91011623 w 538"/>
              <a:gd name="T57" fmla="*/ 68645980 h 512"/>
              <a:gd name="T58" fmla="*/ 73793114 w 538"/>
              <a:gd name="T59" fmla="*/ 68645980 h 512"/>
              <a:gd name="T60" fmla="*/ 73793114 w 538"/>
              <a:gd name="T61" fmla="*/ 106044504 h 512"/>
              <a:gd name="T62" fmla="*/ 93471410 w 538"/>
              <a:gd name="T63" fmla="*/ 97678875 h 512"/>
              <a:gd name="T64" fmla="*/ 102818303 w 538"/>
              <a:gd name="T65" fmla="*/ 88329492 h 512"/>
              <a:gd name="T66" fmla="*/ 95438942 w 538"/>
              <a:gd name="T67" fmla="*/ 90544055 h 512"/>
              <a:gd name="T68" fmla="*/ 85846169 w 538"/>
              <a:gd name="T69" fmla="*/ 85130680 h 512"/>
              <a:gd name="T70" fmla="*/ 91257502 w 538"/>
              <a:gd name="T71" fmla="*/ 75781297 h 512"/>
              <a:gd name="T72" fmla="*/ 115117238 w 538"/>
              <a:gd name="T73" fmla="*/ 69138105 h 512"/>
              <a:gd name="T74" fmla="*/ 124710506 w 538"/>
              <a:gd name="T75" fmla="*/ 74304922 h 512"/>
              <a:gd name="T76" fmla="*/ 131351733 w 538"/>
              <a:gd name="T77" fmla="*/ 98417063 h 512"/>
              <a:gd name="T78" fmla="*/ 125940400 w 538"/>
              <a:gd name="T79" fmla="*/ 107766941 h 512"/>
              <a:gd name="T80" fmla="*/ 116593011 w 538"/>
              <a:gd name="T81" fmla="*/ 102354063 h 512"/>
              <a:gd name="T82" fmla="*/ 115117238 w 538"/>
              <a:gd name="T83" fmla="*/ 97187246 h 512"/>
              <a:gd name="T84" fmla="*/ 102572423 w 538"/>
              <a:gd name="T85" fmla="*/ 109981504 h 512"/>
              <a:gd name="T86" fmla="*/ 30009203 w 538"/>
              <a:gd name="T87" fmla="*/ 109981504 h 512"/>
              <a:gd name="T88" fmla="*/ 17218509 w 538"/>
              <a:gd name="T89" fmla="*/ 97187246 h 512"/>
              <a:gd name="T90" fmla="*/ 15742736 w 538"/>
              <a:gd name="T91" fmla="*/ 102354063 h 512"/>
              <a:gd name="T92" fmla="*/ 72071461 w 538"/>
              <a:gd name="T93" fmla="*/ 17715012 h 512"/>
              <a:gd name="T94" fmla="*/ 66167873 w 538"/>
              <a:gd name="T95" fmla="*/ 15254883 h 512"/>
              <a:gd name="T96" fmla="*/ 60510165 w 538"/>
              <a:gd name="T97" fmla="*/ 17715012 h 512"/>
              <a:gd name="T98" fmla="*/ 58050378 w 538"/>
              <a:gd name="T99" fmla="*/ 23620016 h 512"/>
              <a:gd name="T100" fmla="*/ 60510165 w 538"/>
              <a:gd name="T101" fmla="*/ 29278957 h 512"/>
              <a:gd name="T102" fmla="*/ 66167873 w 538"/>
              <a:gd name="T103" fmla="*/ 31739582 h 512"/>
              <a:gd name="T104" fmla="*/ 72071461 w 538"/>
              <a:gd name="T105" fmla="*/ 29278957 h 512"/>
              <a:gd name="T106" fmla="*/ 74531248 w 538"/>
              <a:gd name="T107" fmla="*/ 23620016 h 512"/>
              <a:gd name="T108" fmla="*/ 72071461 w 538"/>
              <a:gd name="T109" fmla="*/ 17715012 h 51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538" h="512">
                <a:moveTo>
                  <a:pt x="64" y="416"/>
                </a:moveTo>
                <a:cubicBezTo>
                  <a:pt x="60" y="433"/>
                  <a:pt x="43" y="442"/>
                  <a:pt x="26" y="438"/>
                </a:cubicBezTo>
                <a:cubicBezTo>
                  <a:pt x="10" y="433"/>
                  <a:pt x="0" y="416"/>
                  <a:pt x="5" y="400"/>
                </a:cubicBezTo>
                <a:cubicBezTo>
                  <a:pt x="32" y="302"/>
                  <a:pt x="32" y="302"/>
                  <a:pt x="32" y="302"/>
                </a:cubicBezTo>
                <a:cubicBezTo>
                  <a:pt x="36" y="286"/>
                  <a:pt x="54" y="276"/>
                  <a:pt x="70" y="281"/>
                </a:cubicBezTo>
                <a:cubicBezTo>
                  <a:pt x="167" y="308"/>
                  <a:pt x="167" y="308"/>
                  <a:pt x="167" y="308"/>
                </a:cubicBezTo>
                <a:cubicBezTo>
                  <a:pt x="184" y="312"/>
                  <a:pt x="194" y="329"/>
                  <a:pt x="189" y="346"/>
                </a:cubicBezTo>
                <a:cubicBezTo>
                  <a:pt x="185" y="363"/>
                  <a:pt x="167" y="372"/>
                  <a:pt x="151" y="368"/>
                </a:cubicBezTo>
                <a:cubicBezTo>
                  <a:pt x="121" y="359"/>
                  <a:pt x="121" y="359"/>
                  <a:pt x="121" y="359"/>
                </a:cubicBezTo>
                <a:cubicBezTo>
                  <a:pt x="132" y="374"/>
                  <a:pt x="144" y="386"/>
                  <a:pt x="159" y="397"/>
                </a:cubicBezTo>
                <a:cubicBezTo>
                  <a:pt x="182" y="414"/>
                  <a:pt x="209" y="426"/>
                  <a:pt x="238" y="431"/>
                </a:cubicBezTo>
                <a:cubicBezTo>
                  <a:pt x="238" y="279"/>
                  <a:pt x="238" y="279"/>
                  <a:pt x="238" y="279"/>
                </a:cubicBezTo>
                <a:cubicBezTo>
                  <a:pt x="168" y="279"/>
                  <a:pt x="168" y="279"/>
                  <a:pt x="168" y="279"/>
                </a:cubicBezTo>
                <a:cubicBezTo>
                  <a:pt x="151" y="279"/>
                  <a:pt x="137" y="265"/>
                  <a:pt x="137" y="248"/>
                </a:cubicBezTo>
                <a:cubicBezTo>
                  <a:pt x="137" y="231"/>
                  <a:pt x="151" y="217"/>
                  <a:pt x="168" y="217"/>
                </a:cubicBezTo>
                <a:cubicBezTo>
                  <a:pt x="238" y="217"/>
                  <a:pt x="238" y="217"/>
                  <a:pt x="238" y="217"/>
                </a:cubicBezTo>
                <a:cubicBezTo>
                  <a:pt x="238" y="186"/>
                  <a:pt x="238" y="186"/>
                  <a:pt x="238" y="186"/>
                </a:cubicBezTo>
                <a:cubicBezTo>
                  <a:pt x="224" y="182"/>
                  <a:pt x="212" y="174"/>
                  <a:pt x="202" y="163"/>
                </a:cubicBezTo>
                <a:cubicBezTo>
                  <a:pt x="184" y="146"/>
                  <a:pt x="173" y="122"/>
                  <a:pt x="173" y="96"/>
                </a:cubicBezTo>
                <a:cubicBezTo>
                  <a:pt x="173" y="69"/>
                  <a:pt x="184" y="45"/>
                  <a:pt x="202" y="28"/>
                </a:cubicBezTo>
                <a:cubicBezTo>
                  <a:pt x="219" y="11"/>
                  <a:pt x="243" y="0"/>
                  <a:pt x="269" y="0"/>
                </a:cubicBezTo>
                <a:cubicBezTo>
                  <a:pt x="296" y="0"/>
                  <a:pt x="320" y="11"/>
                  <a:pt x="337" y="28"/>
                </a:cubicBezTo>
                <a:cubicBezTo>
                  <a:pt x="354" y="45"/>
                  <a:pt x="365" y="69"/>
                  <a:pt x="365" y="96"/>
                </a:cubicBezTo>
                <a:cubicBezTo>
                  <a:pt x="365" y="122"/>
                  <a:pt x="354" y="146"/>
                  <a:pt x="337" y="163"/>
                </a:cubicBezTo>
                <a:cubicBezTo>
                  <a:pt x="327" y="174"/>
                  <a:pt x="314" y="182"/>
                  <a:pt x="300" y="186"/>
                </a:cubicBezTo>
                <a:cubicBezTo>
                  <a:pt x="300" y="217"/>
                  <a:pt x="300" y="217"/>
                  <a:pt x="300" y="217"/>
                </a:cubicBezTo>
                <a:cubicBezTo>
                  <a:pt x="370" y="217"/>
                  <a:pt x="370" y="217"/>
                  <a:pt x="370" y="217"/>
                </a:cubicBezTo>
                <a:cubicBezTo>
                  <a:pt x="388" y="217"/>
                  <a:pt x="402" y="231"/>
                  <a:pt x="402" y="248"/>
                </a:cubicBezTo>
                <a:cubicBezTo>
                  <a:pt x="402" y="265"/>
                  <a:pt x="388" y="279"/>
                  <a:pt x="370" y="279"/>
                </a:cubicBezTo>
                <a:cubicBezTo>
                  <a:pt x="300" y="279"/>
                  <a:pt x="300" y="279"/>
                  <a:pt x="300" y="279"/>
                </a:cubicBezTo>
                <a:cubicBezTo>
                  <a:pt x="300" y="431"/>
                  <a:pt x="300" y="431"/>
                  <a:pt x="300" y="431"/>
                </a:cubicBezTo>
                <a:cubicBezTo>
                  <a:pt x="330" y="426"/>
                  <a:pt x="357" y="414"/>
                  <a:pt x="380" y="397"/>
                </a:cubicBezTo>
                <a:cubicBezTo>
                  <a:pt x="394" y="386"/>
                  <a:pt x="407" y="374"/>
                  <a:pt x="418" y="359"/>
                </a:cubicBezTo>
                <a:cubicBezTo>
                  <a:pt x="388" y="368"/>
                  <a:pt x="388" y="368"/>
                  <a:pt x="388" y="368"/>
                </a:cubicBezTo>
                <a:cubicBezTo>
                  <a:pt x="371" y="372"/>
                  <a:pt x="354" y="363"/>
                  <a:pt x="349" y="346"/>
                </a:cubicBezTo>
                <a:cubicBezTo>
                  <a:pt x="345" y="329"/>
                  <a:pt x="354" y="312"/>
                  <a:pt x="371" y="308"/>
                </a:cubicBezTo>
                <a:cubicBezTo>
                  <a:pt x="468" y="281"/>
                  <a:pt x="468" y="281"/>
                  <a:pt x="468" y="281"/>
                </a:cubicBezTo>
                <a:cubicBezTo>
                  <a:pt x="485" y="276"/>
                  <a:pt x="502" y="286"/>
                  <a:pt x="507" y="302"/>
                </a:cubicBezTo>
                <a:cubicBezTo>
                  <a:pt x="534" y="400"/>
                  <a:pt x="534" y="400"/>
                  <a:pt x="534" y="400"/>
                </a:cubicBezTo>
                <a:cubicBezTo>
                  <a:pt x="538" y="416"/>
                  <a:pt x="529" y="433"/>
                  <a:pt x="512" y="438"/>
                </a:cubicBezTo>
                <a:cubicBezTo>
                  <a:pt x="496" y="442"/>
                  <a:pt x="479" y="433"/>
                  <a:pt x="474" y="416"/>
                </a:cubicBezTo>
                <a:cubicBezTo>
                  <a:pt x="468" y="395"/>
                  <a:pt x="468" y="395"/>
                  <a:pt x="468" y="395"/>
                </a:cubicBezTo>
                <a:cubicBezTo>
                  <a:pt x="454" y="415"/>
                  <a:pt x="436" y="432"/>
                  <a:pt x="417" y="447"/>
                </a:cubicBezTo>
                <a:cubicBezTo>
                  <a:pt x="329" y="512"/>
                  <a:pt x="209" y="512"/>
                  <a:pt x="122" y="447"/>
                </a:cubicBezTo>
                <a:cubicBezTo>
                  <a:pt x="102" y="432"/>
                  <a:pt x="85" y="415"/>
                  <a:pt x="70" y="395"/>
                </a:cubicBezTo>
                <a:cubicBezTo>
                  <a:pt x="64" y="416"/>
                  <a:pt x="64" y="416"/>
                  <a:pt x="64" y="416"/>
                </a:cubicBezTo>
                <a:close/>
                <a:moveTo>
                  <a:pt x="293" y="72"/>
                </a:moveTo>
                <a:cubicBezTo>
                  <a:pt x="287" y="66"/>
                  <a:pt x="278" y="62"/>
                  <a:pt x="269" y="62"/>
                </a:cubicBezTo>
                <a:cubicBezTo>
                  <a:pt x="260" y="62"/>
                  <a:pt x="252" y="66"/>
                  <a:pt x="246" y="72"/>
                </a:cubicBezTo>
                <a:cubicBezTo>
                  <a:pt x="240" y="78"/>
                  <a:pt x="236" y="87"/>
                  <a:pt x="236" y="96"/>
                </a:cubicBezTo>
                <a:cubicBezTo>
                  <a:pt x="236" y="105"/>
                  <a:pt x="240" y="113"/>
                  <a:pt x="246" y="119"/>
                </a:cubicBezTo>
                <a:cubicBezTo>
                  <a:pt x="252" y="125"/>
                  <a:pt x="260" y="129"/>
                  <a:pt x="269" y="129"/>
                </a:cubicBezTo>
                <a:cubicBezTo>
                  <a:pt x="278" y="129"/>
                  <a:pt x="287" y="125"/>
                  <a:pt x="293" y="119"/>
                </a:cubicBezTo>
                <a:cubicBezTo>
                  <a:pt x="299" y="113"/>
                  <a:pt x="303" y="105"/>
                  <a:pt x="303" y="96"/>
                </a:cubicBezTo>
                <a:cubicBezTo>
                  <a:pt x="303" y="87"/>
                  <a:pt x="299" y="78"/>
                  <a:pt x="293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" name="Freeform 30"/>
          <p:cNvSpPr>
            <a:spLocks/>
          </p:cNvSpPr>
          <p:nvPr/>
        </p:nvSpPr>
        <p:spPr bwMode="auto">
          <a:xfrm>
            <a:off x="5667375" y="2039938"/>
            <a:ext cx="204788" cy="225425"/>
          </a:xfrm>
          <a:custGeom>
            <a:avLst/>
            <a:gdLst>
              <a:gd name="T0" fmla="*/ 2660501 w 470"/>
              <a:gd name="T1" fmla="*/ 21917339 h 516"/>
              <a:gd name="T2" fmla="*/ 51307673 w 470"/>
              <a:gd name="T3" fmla="*/ 92624773 h 516"/>
              <a:gd name="T4" fmla="*/ 70690639 w 470"/>
              <a:gd name="T5" fmla="*/ 94340363 h 516"/>
              <a:gd name="T6" fmla="*/ 86082854 w 470"/>
              <a:gd name="T7" fmla="*/ 84048575 h 516"/>
              <a:gd name="T8" fmla="*/ 87032721 w 470"/>
              <a:gd name="T9" fmla="*/ 76615667 h 516"/>
              <a:gd name="T10" fmla="*/ 74870929 w 470"/>
              <a:gd name="T11" fmla="*/ 63465438 h 516"/>
              <a:gd name="T12" fmla="*/ 70500665 w 470"/>
              <a:gd name="T13" fmla="*/ 61368898 h 516"/>
              <a:gd name="T14" fmla="*/ 65749584 w 470"/>
              <a:gd name="T15" fmla="*/ 62512187 h 516"/>
              <a:gd name="T16" fmla="*/ 56058319 w 470"/>
              <a:gd name="T17" fmla="*/ 69182758 h 516"/>
              <a:gd name="T18" fmla="*/ 29454179 w 470"/>
              <a:gd name="T19" fmla="*/ 30303061 h 516"/>
              <a:gd name="T20" fmla="*/ 41046051 w 470"/>
              <a:gd name="T21" fmla="*/ 26491369 h 516"/>
              <a:gd name="T22" fmla="*/ 44466446 w 470"/>
              <a:gd name="T23" fmla="*/ 23632491 h 516"/>
              <a:gd name="T24" fmla="*/ 44656856 w 470"/>
              <a:gd name="T25" fmla="*/ 19439848 h 516"/>
              <a:gd name="T26" fmla="*/ 37055299 w 470"/>
              <a:gd name="T27" fmla="*/ 4002167 h 516"/>
              <a:gd name="T28" fmla="*/ 28884258 w 470"/>
              <a:gd name="T29" fmla="*/ 952814 h 516"/>
              <a:gd name="T30" fmla="*/ 10641569 w 470"/>
              <a:gd name="T31" fmla="*/ 7051521 h 516"/>
              <a:gd name="T32" fmla="*/ 2660501 w 470"/>
              <a:gd name="T33" fmla="*/ 21917339 h 51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70" h="516">
                <a:moveTo>
                  <a:pt x="14" y="115"/>
                </a:moveTo>
                <a:cubicBezTo>
                  <a:pt x="75" y="247"/>
                  <a:pt x="158" y="371"/>
                  <a:pt x="270" y="486"/>
                </a:cubicBezTo>
                <a:cubicBezTo>
                  <a:pt x="296" y="512"/>
                  <a:pt x="341" y="516"/>
                  <a:pt x="372" y="495"/>
                </a:cubicBezTo>
                <a:cubicBezTo>
                  <a:pt x="399" y="477"/>
                  <a:pt x="426" y="459"/>
                  <a:pt x="453" y="441"/>
                </a:cubicBezTo>
                <a:cubicBezTo>
                  <a:pt x="467" y="431"/>
                  <a:pt x="470" y="414"/>
                  <a:pt x="458" y="402"/>
                </a:cubicBezTo>
                <a:cubicBezTo>
                  <a:pt x="394" y="333"/>
                  <a:pt x="394" y="333"/>
                  <a:pt x="394" y="333"/>
                </a:cubicBezTo>
                <a:cubicBezTo>
                  <a:pt x="388" y="327"/>
                  <a:pt x="380" y="323"/>
                  <a:pt x="371" y="322"/>
                </a:cubicBezTo>
                <a:cubicBezTo>
                  <a:pt x="362" y="321"/>
                  <a:pt x="354" y="323"/>
                  <a:pt x="346" y="328"/>
                </a:cubicBezTo>
                <a:cubicBezTo>
                  <a:pt x="295" y="363"/>
                  <a:pt x="295" y="363"/>
                  <a:pt x="295" y="363"/>
                </a:cubicBezTo>
                <a:cubicBezTo>
                  <a:pt x="240" y="298"/>
                  <a:pt x="194" y="230"/>
                  <a:pt x="155" y="159"/>
                </a:cubicBezTo>
                <a:cubicBezTo>
                  <a:pt x="216" y="139"/>
                  <a:pt x="216" y="139"/>
                  <a:pt x="216" y="139"/>
                </a:cubicBezTo>
                <a:cubicBezTo>
                  <a:pt x="224" y="136"/>
                  <a:pt x="231" y="131"/>
                  <a:pt x="234" y="124"/>
                </a:cubicBezTo>
                <a:cubicBezTo>
                  <a:pt x="238" y="117"/>
                  <a:pt x="238" y="110"/>
                  <a:pt x="235" y="102"/>
                </a:cubicBezTo>
                <a:cubicBezTo>
                  <a:pt x="195" y="21"/>
                  <a:pt x="195" y="21"/>
                  <a:pt x="195" y="21"/>
                </a:cubicBezTo>
                <a:cubicBezTo>
                  <a:pt x="188" y="7"/>
                  <a:pt x="169" y="0"/>
                  <a:pt x="152" y="5"/>
                </a:cubicBezTo>
                <a:cubicBezTo>
                  <a:pt x="120" y="16"/>
                  <a:pt x="88" y="26"/>
                  <a:pt x="56" y="37"/>
                </a:cubicBezTo>
                <a:cubicBezTo>
                  <a:pt x="19" y="49"/>
                  <a:pt x="0" y="84"/>
                  <a:pt x="14" y="1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" name="Freeform 32"/>
          <p:cNvSpPr>
            <a:spLocks noEditPoints="1"/>
          </p:cNvSpPr>
          <p:nvPr/>
        </p:nvSpPr>
        <p:spPr bwMode="auto">
          <a:xfrm>
            <a:off x="3214688" y="3657600"/>
            <a:ext cx="204787" cy="266700"/>
          </a:xfrm>
          <a:custGeom>
            <a:avLst/>
            <a:gdLst>
              <a:gd name="T0" fmla="*/ 0 w 375"/>
              <a:gd name="T1" fmla="*/ 117318186 h 492"/>
              <a:gd name="T2" fmla="*/ 0 w 375"/>
              <a:gd name="T3" fmla="*/ 135888529 h 492"/>
              <a:gd name="T4" fmla="*/ 9208862 w 375"/>
              <a:gd name="T5" fmla="*/ 145026256 h 492"/>
              <a:gd name="T6" fmla="*/ 102191443 w 375"/>
              <a:gd name="T7" fmla="*/ 145026256 h 492"/>
              <a:gd name="T8" fmla="*/ 111400305 w 375"/>
              <a:gd name="T9" fmla="*/ 135888529 h 492"/>
              <a:gd name="T10" fmla="*/ 111400305 w 375"/>
              <a:gd name="T11" fmla="*/ 117318186 h 492"/>
              <a:gd name="T12" fmla="*/ 80208242 w 375"/>
              <a:gd name="T13" fmla="*/ 92557368 h 492"/>
              <a:gd name="T14" fmla="*/ 61195817 w 375"/>
              <a:gd name="T15" fmla="*/ 137656771 h 492"/>
              <a:gd name="T16" fmla="*/ 57927962 w 375"/>
              <a:gd name="T17" fmla="*/ 109948701 h 492"/>
              <a:gd name="T18" fmla="*/ 58522118 w 375"/>
              <a:gd name="T19" fmla="*/ 108179916 h 492"/>
              <a:gd name="T20" fmla="*/ 61789972 w 375"/>
              <a:gd name="T21" fmla="*/ 101989983 h 492"/>
              <a:gd name="T22" fmla="*/ 61789972 w 375"/>
              <a:gd name="T23" fmla="*/ 100810974 h 492"/>
              <a:gd name="T24" fmla="*/ 60898739 w 375"/>
              <a:gd name="T25" fmla="*/ 100516086 h 492"/>
              <a:gd name="T26" fmla="*/ 50798644 w 375"/>
              <a:gd name="T27" fmla="*/ 100516086 h 492"/>
              <a:gd name="T28" fmla="*/ 49907411 w 375"/>
              <a:gd name="T29" fmla="*/ 100810974 h 492"/>
              <a:gd name="T30" fmla="*/ 49907411 w 375"/>
              <a:gd name="T31" fmla="*/ 101989983 h 492"/>
              <a:gd name="T32" fmla="*/ 53175265 w 375"/>
              <a:gd name="T33" fmla="*/ 108179916 h 492"/>
              <a:gd name="T34" fmla="*/ 53769421 w 375"/>
              <a:gd name="T35" fmla="*/ 109948701 h 492"/>
              <a:gd name="T36" fmla="*/ 50501566 w 375"/>
              <a:gd name="T37" fmla="*/ 138246547 h 492"/>
              <a:gd name="T38" fmla="*/ 31192064 w 375"/>
              <a:gd name="T39" fmla="*/ 92557368 h 492"/>
              <a:gd name="T40" fmla="*/ 0 w 375"/>
              <a:gd name="T41" fmla="*/ 117318186 h 492"/>
              <a:gd name="T42" fmla="*/ 55848418 w 375"/>
              <a:gd name="T43" fmla="*/ 82240631 h 492"/>
              <a:gd name="T44" fmla="*/ 35351151 w 375"/>
              <a:gd name="T45" fmla="*/ 69565334 h 492"/>
              <a:gd name="T46" fmla="*/ 26141743 w 375"/>
              <a:gd name="T47" fmla="*/ 43036273 h 492"/>
              <a:gd name="T48" fmla="*/ 26141743 w 375"/>
              <a:gd name="T49" fmla="*/ 43036273 h 492"/>
              <a:gd name="T50" fmla="*/ 26141743 w 375"/>
              <a:gd name="T51" fmla="*/ 42741385 h 492"/>
              <a:gd name="T52" fmla="*/ 26141743 w 375"/>
              <a:gd name="T53" fmla="*/ 40972601 h 492"/>
              <a:gd name="T54" fmla="*/ 55848418 w 375"/>
              <a:gd name="T55" fmla="*/ 0 h 492"/>
              <a:gd name="T56" fmla="*/ 85258562 w 375"/>
              <a:gd name="T57" fmla="*/ 40972601 h 492"/>
              <a:gd name="T58" fmla="*/ 85258562 w 375"/>
              <a:gd name="T59" fmla="*/ 42741385 h 492"/>
              <a:gd name="T60" fmla="*/ 85258562 w 375"/>
              <a:gd name="T61" fmla="*/ 43036273 h 492"/>
              <a:gd name="T62" fmla="*/ 85258562 w 375"/>
              <a:gd name="T63" fmla="*/ 43036273 h 492"/>
              <a:gd name="T64" fmla="*/ 76049154 w 375"/>
              <a:gd name="T65" fmla="*/ 69565334 h 492"/>
              <a:gd name="T66" fmla="*/ 55848418 w 375"/>
              <a:gd name="T67" fmla="*/ 82240631 h 492"/>
              <a:gd name="T68" fmla="*/ 38619006 w 375"/>
              <a:gd name="T69" fmla="*/ 67207316 h 492"/>
              <a:gd name="T70" fmla="*/ 55848418 w 375"/>
              <a:gd name="T71" fmla="*/ 78113828 h 492"/>
              <a:gd name="T72" fmla="*/ 72781300 w 375"/>
              <a:gd name="T73" fmla="*/ 67207316 h 492"/>
              <a:gd name="T74" fmla="*/ 81099475 w 375"/>
              <a:gd name="T75" fmla="*/ 43331161 h 492"/>
              <a:gd name="T76" fmla="*/ 79317009 w 375"/>
              <a:gd name="T77" fmla="*/ 36551452 h 492"/>
              <a:gd name="T78" fmla="*/ 78722853 w 375"/>
              <a:gd name="T79" fmla="*/ 29771743 h 492"/>
              <a:gd name="T80" fmla="*/ 76940387 w 375"/>
              <a:gd name="T81" fmla="*/ 22402258 h 492"/>
              <a:gd name="T82" fmla="*/ 65949059 w 375"/>
              <a:gd name="T83" fmla="*/ 21223249 h 492"/>
              <a:gd name="T84" fmla="*/ 55848418 w 375"/>
              <a:gd name="T85" fmla="*/ 23286921 h 492"/>
              <a:gd name="T86" fmla="*/ 45451246 w 375"/>
              <a:gd name="T87" fmla="*/ 21223249 h 492"/>
              <a:gd name="T88" fmla="*/ 45451246 w 375"/>
              <a:gd name="T89" fmla="*/ 21223249 h 492"/>
              <a:gd name="T90" fmla="*/ 34459918 w 375"/>
              <a:gd name="T91" fmla="*/ 22402258 h 492"/>
              <a:gd name="T92" fmla="*/ 32677452 w 375"/>
              <a:gd name="T93" fmla="*/ 29771743 h 492"/>
              <a:gd name="T94" fmla="*/ 32083297 w 375"/>
              <a:gd name="T95" fmla="*/ 36551452 h 492"/>
              <a:gd name="T96" fmla="*/ 30300831 w 375"/>
              <a:gd name="T97" fmla="*/ 43331161 h 492"/>
              <a:gd name="T98" fmla="*/ 38619006 w 375"/>
              <a:gd name="T99" fmla="*/ 67207316 h 492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375" h="492">
                <a:moveTo>
                  <a:pt x="0" y="398"/>
                </a:moveTo>
                <a:cubicBezTo>
                  <a:pt x="0" y="419"/>
                  <a:pt x="0" y="440"/>
                  <a:pt x="0" y="461"/>
                </a:cubicBezTo>
                <a:cubicBezTo>
                  <a:pt x="0" y="478"/>
                  <a:pt x="14" y="492"/>
                  <a:pt x="31" y="492"/>
                </a:cubicBezTo>
                <a:cubicBezTo>
                  <a:pt x="135" y="492"/>
                  <a:pt x="240" y="492"/>
                  <a:pt x="344" y="492"/>
                </a:cubicBezTo>
                <a:cubicBezTo>
                  <a:pt x="361" y="492"/>
                  <a:pt x="375" y="478"/>
                  <a:pt x="375" y="461"/>
                </a:cubicBezTo>
                <a:cubicBezTo>
                  <a:pt x="375" y="398"/>
                  <a:pt x="375" y="398"/>
                  <a:pt x="375" y="398"/>
                </a:cubicBezTo>
                <a:cubicBezTo>
                  <a:pt x="375" y="355"/>
                  <a:pt x="329" y="327"/>
                  <a:pt x="270" y="314"/>
                </a:cubicBezTo>
                <a:cubicBezTo>
                  <a:pt x="252" y="386"/>
                  <a:pt x="235" y="411"/>
                  <a:pt x="206" y="467"/>
                </a:cubicBezTo>
                <a:cubicBezTo>
                  <a:pt x="195" y="373"/>
                  <a:pt x="195" y="373"/>
                  <a:pt x="195" y="373"/>
                </a:cubicBezTo>
                <a:cubicBezTo>
                  <a:pt x="195" y="371"/>
                  <a:pt x="196" y="369"/>
                  <a:pt x="197" y="367"/>
                </a:cubicBezTo>
                <a:cubicBezTo>
                  <a:pt x="208" y="346"/>
                  <a:pt x="208" y="346"/>
                  <a:pt x="208" y="346"/>
                </a:cubicBezTo>
                <a:cubicBezTo>
                  <a:pt x="209" y="345"/>
                  <a:pt x="209" y="344"/>
                  <a:pt x="208" y="342"/>
                </a:cubicBezTo>
                <a:cubicBezTo>
                  <a:pt x="207" y="341"/>
                  <a:pt x="206" y="341"/>
                  <a:pt x="205" y="341"/>
                </a:cubicBezTo>
                <a:cubicBezTo>
                  <a:pt x="194" y="341"/>
                  <a:pt x="182" y="341"/>
                  <a:pt x="171" y="341"/>
                </a:cubicBezTo>
                <a:cubicBezTo>
                  <a:pt x="170" y="341"/>
                  <a:pt x="169" y="341"/>
                  <a:pt x="168" y="342"/>
                </a:cubicBezTo>
                <a:cubicBezTo>
                  <a:pt x="167" y="344"/>
                  <a:pt x="167" y="345"/>
                  <a:pt x="168" y="346"/>
                </a:cubicBezTo>
                <a:cubicBezTo>
                  <a:pt x="179" y="367"/>
                  <a:pt x="179" y="367"/>
                  <a:pt x="179" y="367"/>
                </a:cubicBezTo>
                <a:cubicBezTo>
                  <a:pt x="180" y="369"/>
                  <a:pt x="181" y="371"/>
                  <a:pt x="181" y="373"/>
                </a:cubicBezTo>
                <a:cubicBezTo>
                  <a:pt x="170" y="469"/>
                  <a:pt x="170" y="469"/>
                  <a:pt x="170" y="469"/>
                </a:cubicBezTo>
                <a:cubicBezTo>
                  <a:pt x="140" y="411"/>
                  <a:pt x="123" y="387"/>
                  <a:pt x="105" y="314"/>
                </a:cubicBezTo>
                <a:cubicBezTo>
                  <a:pt x="46" y="327"/>
                  <a:pt x="0" y="355"/>
                  <a:pt x="0" y="398"/>
                </a:cubicBezTo>
                <a:close/>
                <a:moveTo>
                  <a:pt x="188" y="279"/>
                </a:moveTo>
                <a:cubicBezTo>
                  <a:pt x="163" y="279"/>
                  <a:pt x="138" y="262"/>
                  <a:pt x="119" y="236"/>
                </a:cubicBezTo>
                <a:cubicBezTo>
                  <a:pt x="101" y="211"/>
                  <a:pt x="88" y="178"/>
                  <a:pt x="88" y="146"/>
                </a:cubicBezTo>
                <a:cubicBezTo>
                  <a:pt x="88" y="146"/>
                  <a:pt x="88" y="146"/>
                  <a:pt x="88" y="146"/>
                </a:cubicBezTo>
                <a:cubicBezTo>
                  <a:pt x="88" y="145"/>
                  <a:pt x="88" y="145"/>
                  <a:pt x="88" y="145"/>
                </a:cubicBezTo>
                <a:cubicBezTo>
                  <a:pt x="88" y="143"/>
                  <a:pt x="88" y="141"/>
                  <a:pt x="88" y="139"/>
                </a:cubicBezTo>
                <a:cubicBezTo>
                  <a:pt x="88" y="62"/>
                  <a:pt x="75" y="0"/>
                  <a:pt x="188" y="0"/>
                </a:cubicBezTo>
                <a:cubicBezTo>
                  <a:pt x="300" y="0"/>
                  <a:pt x="287" y="62"/>
                  <a:pt x="287" y="139"/>
                </a:cubicBezTo>
                <a:cubicBezTo>
                  <a:pt x="287" y="141"/>
                  <a:pt x="287" y="143"/>
                  <a:pt x="287" y="145"/>
                </a:cubicBezTo>
                <a:cubicBezTo>
                  <a:pt x="287" y="146"/>
                  <a:pt x="287" y="146"/>
                  <a:pt x="287" y="146"/>
                </a:cubicBezTo>
                <a:cubicBezTo>
                  <a:pt x="287" y="146"/>
                  <a:pt x="287" y="146"/>
                  <a:pt x="287" y="146"/>
                </a:cubicBezTo>
                <a:cubicBezTo>
                  <a:pt x="287" y="178"/>
                  <a:pt x="274" y="211"/>
                  <a:pt x="256" y="236"/>
                </a:cubicBezTo>
                <a:cubicBezTo>
                  <a:pt x="237" y="262"/>
                  <a:pt x="212" y="279"/>
                  <a:pt x="188" y="279"/>
                </a:cubicBezTo>
                <a:close/>
                <a:moveTo>
                  <a:pt x="130" y="228"/>
                </a:moveTo>
                <a:cubicBezTo>
                  <a:pt x="146" y="250"/>
                  <a:pt x="167" y="265"/>
                  <a:pt x="188" y="265"/>
                </a:cubicBezTo>
                <a:cubicBezTo>
                  <a:pt x="208" y="265"/>
                  <a:pt x="229" y="250"/>
                  <a:pt x="245" y="228"/>
                </a:cubicBezTo>
                <a:cubicBezTo>
                  <a:pt x="261" y="206"/>
                  <a:pt x="273" y="176"/>
                  <a:pt x="273" y="147"/>
                </a:cubicBezTo>
                <a:cubicBezTo>
                  <a:pt x="267" y="124"/>
                  <a:pt x="267" y="124"/>
                  <a:pt x="267" y="124"/>
                </a:cubicBezTo>
                <a:cubicBezTo>
                  <a:pt x="265" y="116"/>
                  <a:pt x="265" y="109"/>
                  <a:pt x="265" y="101"/>
                </a:cubicBezTo>
                <a:cubicBezTo>
                  <a:pt x="265" y="92"/>
                  <a:pt x="264" y="83"/>
                  <a:pt x="259" y="76"/>
                </a:cubicBezTo>
                <a:cubicBezTo>
                  <a:pt x="251" y="64"/>
                  <a:pt x="238" y="68"/>
                  <a:pt x="222" y="72"/>
                </a:cubicBezTo>
                <a:cubicBezTo>
                  <a:pt x="211" y="75"/>
                  <a:pt x="200" y="79"/>
                  <a:pt x="188" y="79"/>
                </a:cubicBezTo>
                <a:cubicBezTo>
                  <a:pt x="175" y="79"/>
                  <a:pt x="164" y="75"/>
                  <a:pt x="153" y="72"/>
                </a:cubicBezTo>
                <a:cubicBezTo>
                  <a:pt x="153" y="72"/>
                  <a:pt x="153" y="72"/>
                  <a:pt x="153" y="72"/>
                </a:cubicBezTo>
                <a:cubicBezTo>
                  <a:pt x="137" y="68"/>
                  <a:pt x="124" y="64"/>
                  <a:pt x="116" y="76"/>
                </a:cubicBezTo>
                <a:cubicBezTo>
                  <a:pt x="111" y="83"/>
                  <a:pt x="110" y="92"/>
                  <a:pt x="110" y="101"/>
                </a:cubicBezTo>
                <a:cubicBezTo>
                  <a:pt x="110" y="109"/>
                  <a:pt x="110" y="116"/>
                  <a:pt x="108" y="124"/>
                </a:cubicBezTo>
                <a:cubicBezTo>
                  <a:pt x="102" y="147"/>
                  <a:pt x="102" y="147"/>
                  <a:pt x="102" y="147"/>
                </a:cubicBezTo>
                <a:cubicBezTo>
                  <a:pt x="102" y="176"/>
                  <a:pt x="114" y="206"/>
                  <a:pt x="130" y="2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Freeform 41"/>
          <p:cNvSpPr>
            <a:spLocks/>
          </p:cNvSpPr>
          <p:nvPr/>
        </p:nvSpPr>
        <p:spPr bwMode="auto">
          <a:xfrm>
            <a:off x="5621338" y="3684588"/>
            <a:ext cx="298450" cy="212725"/>
          </a:xfrm>
          <a:custGeom>
            <a:avLst/>
            <a:gdLst>
              <a:gd name="T0" fmla="*/ 46849544 w 462"/>
              <a:gd name="T1" fmla="*/ 2948225 h 327"/>
              <a:gd name="T2" fmla="*/ 74038856 w 462"/>
              <a:gd name="T3" fmla="*/ 420896 h 327"/>
              <a:gd name="T4" fmla="*/ 81987187 w 462"/>
              <a:gd name="T5" fmla="*/ 4632461 h 327"/>
              <a:gd name="T6" fmla="*/ 81568581 w 462"/>
              <a:gd name="T7" fmla="*/ 13475836 h 327"/>
              <a:gd name="T8" fmla="*/ 78222324 w 462"/>
              <a:gd name="T9" fmla="*/ 23583201 h 327"/>
              <a:gd name="T10" fmla="*/ 95372217 w 462"/>
              <a:gd name="T11" fmla="*/ 40849705 h 327"/>
              <a:gd name="T12" fmla="*/ 112941361 w 462"/>
              <a:gd name="T13" fmla="*/ 23583201 h 327"/>
              <a:gd name="T14" fmla="*/ 110849627 w 462"/>
              <a:gd name="T15" fmla="*/ 15581618 h 327"/>
              <a:gd name="T16" fmla="*/ 109176498 w 462"/>
              <a:gd name="T17" fmla="*/ 10528261 h 327"/>
              <a:gd name="T18" fmla="*/ 110849627 w 462"/>
              <a:gd name="T19" fmla="*/ 3369122 h 327"/>
              <a:gd name="T20" fmla="*/ 117542142 w 462"/>
              <a:gd name="T21" fmla="*/ 420896 h 327"/>
              <a:gd name="T22" fmla="*/ 147659752 w 462"/>
              <a:gd name="T23" fmla="*/ 2948225 h 327"/>
              <a:gd name="T24" fmla="*/ 157281212 w 462"/>
              <a:gd name="T25" fmla="*/ 12634044 h 327"/>
              <a:gd name="T26" fmla="*/ 153097744 w 462"/>
              <a:gd name="T27" fmla="*/ 45060619 h 327"/>
              <a:gd name="T28" fmla="*/ 157281212 w 462"/>
              <a:gd name="T29" fmla="*/ 53062202 h 327"/>
              <a:gd name="T30" fmla="*/ 166483420 w 462"/>
              <a:gd name="T31" fmla="*/ 52641306 h 327"/>
              <a:gd name="T32" fmla="*/ 176104234 w 462"/>
              <a:gd name="T33" fmla="*/ 49693080 h 327"/>
              <a:gd name="T34" fmla="*/ 193254773 w 462"/>
              <a:gd name="T35" fmla="*/ 66959585 h 327"/>
              <a:gd name="T36" fmla="*/ 176104234 w 462"/>
              <a:gd name="T37" fmla="*/ 84226089 h 327"/>
              <a:gd name="T38" fmla="*/ 168156549 w 462"/>
              <a:gd name="T39" fmla="*/ 82120307 h 327"/>
              <a:gd name="T40" fmla="*/ 161464034 w 462"/>
              <a:gd name="T41" fmla="*/ 80435421 h 327"/>
              <a:gd name="T42" fmla="*/ 155189478 w 462"/>
              <a:gd name="T43" fmla="*/ 82962099 h 327"/>
              <a:gd name="T44" fmla="*/ 152679785 w 462"/>
              <a:gd name="T45" fmla="*/ 89279446 h 327"/>
              <a:gd name="T46" fmla="*/ 157281212 w 462"/>
              <a:gd name="T47" fmla="*/ 124233352 h 327"/>
              <a:gd name="T48" fmla="*/ 147659752 w 462"/>
              <a:gd name="T49" fmla="*/ 133919170 h 327"/>
              <a:gd name="T50" fmla="*/ 122562175 w 462"/>
              <a:gd name="T51" fmla="*/ 137288291 h 327"/>
              <a:gd name="T52" fmla="*/ 115032449 w 462"/>
              <a:gd name="T53" fmla="*/ 133497623 h 327"/>
              <a:gd name="T54" fmla="*/ 114614490 w 462"/>
              <a:gd name="T55" fmla="*/ 125075144 h 327"/>
              <a:gd name="T56" fmla="*/ 116287619 w 462"/>
              <a:gd name="T57" fmla="*/ 117073562 h 327"/>
              <a:gd name="T58" fmla="*/ 99137080 w 462"/>
              <a:gd name="T59" fmla="*/ 99807708 h 327"/>
              <a:gd name="T60" fmla="*/ 81568581 w 462"/>
              <a:gd name="T61" fmla="*/ 117073562 h 327"/>
              <a:gd name="T62" fmla="*/ 83660315 w 462"/>
              <a:gd name="T63" fmla="*/ 125075144 h 327"/>
              <a:gd name="T64" fmla="*/ 84078275 w 462"/>
              <a:gd name="T65" fmla="*/ 125496691 h 327"/>
              <a:gd name="T66" fmla="*/ 83241710 w 462"/>
              <a:gd name="T67" fmla="*/ 133919170 h 327"/>
              <a:gd name="T68" fmla="*/ 75712631 w 462"/>
              <a:gd name="T69" fmla="*/ 137288291 h 327"/>
              <a:gd name="T70" fmla="*/ 46849544 w 462"/>
              <a:gd name="T71" fmla="*/ 133919170 h 327"/>
              <a:gd name="T72" fmla="*/ 37228731 w 462"/>
              <a:gd name="T73" fmla="*/ 124233352 h 327"/>
              <a:gd name="T74" fmla="*/ 40157029 w 462"/>
              <a:gd name="T75" fmla="*/ 91806125 h 327"/>
              <a:gd name="T76" fmla="*/ 35555602 w 462"/>
              <a:gd name="T77" fmla="*/ 84226089 h 327"/>
              <a:gd name="T78" fmla="*/ 26771353 w 462"/>
              <a:gd name="T79" fmla="*/ 84646986 h 327"/>
              <a:gd name="T80" fmla="*/ 17150539 w 462"/>
              <a:gd name="T81" fmla="*/ 87594560 h 327"/>
              <a:gd name="T82" fmla="*/ 0 w 462"/>
              <a:gd name="T83" fmla="*/ 70328706 h 327"/>
              <a:gd name="T84" fmla="*/ 17150539 w 462"/>
              <a:gd name="T85" fmla="*/ 53062202 h 327"/>
              <a:gd name="T86" fmla="*/ 25098224 w 462"/>
              <a:gd name="T87" fmla="*/ 54747088 h 327"/>
              <a:gd name="T88" fmla="*/ 30954175 w 462"/>
              <a:gd name="T89" fmla="*/ 56431324 h 327"/>
              <a:gd name="T90" fmla="*/ 37647336 w 462"/>
              <a:gd name="T91" fmla="*/ 54325541 h 327"/>
              <a:gd name="T92" fmla="*/ 40157029 w 462"/>
              <a:gd name="T93" fmla="*/ 48008845 h 327"/>
              <a:gd name="T94" fmla="*/ 37228731 w 462"/>
              <a:gd name="T95" fmla="*/ 12634044 h 327"/>
              <a:gd name="T96" fmla="*/ 46849544 w 462"/>
              <a:gd name="T97" fmla="*/ 2948225 h 327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462" h="327">
                <a:moveTo>
                  <a:pt x="112" y="7"/>
                </a:moveTo>
                <a:cubicBezTo>
                  <a:pt x="134" y="4"/>
                  <a:pt x="155" y="2"/>
                  <a:pt x="177" y="1"/>
                </a:cubicBezTo>
                <a:cubicBezTo>
                  <a:pt x="185" y="0"/>
                  <a:pt x="192" y="4"/>
                  <a:pt x="196" y="11"/>
                </a:cubicBezTo>
                <a:cubicBezTo>
                  <a:pt x="200" y="18"/>
                  <a:pt x="199" y="26"/>
                  <a:pt x="195" y="32"/>
                </a:cubicBezTo>
                <a:cubicBezTo>
                  <a:pt x="190" y="39"/>
                  <a:pt x="187" y="47"/>
                  <a:pt x="187" y="56"/>
                </a:cubicBezTo>
                <a:cubicBezTo>
                  <a:pt x="187" y="79"/>
                  <a:pt x="206" y="97"/>
                  <a:pt x="228" y="97"/>
                </a:cubicBezTo>
                <a:cubicBezTo>
                  <a:pt x="251" y="97"/>
                  <a:pt x="270" y="79"/>
                  <a:pt x="270" y="56"/>
                </a:cubicBezTo>
                <a:cubicBezTo>
                  <a:pt x="270" y="49"/>
                  <a:pt x="268" y="43"/>
                  <a:pt x="265" y="37"/>
                </a:cubicBezTo>
                <a:cubicBezTo>
                  <a:pt x="263" y="33"/>
                  <a:pt x="262" y="29"/>
                  <a:pt x="261" y="25"/>
                </a:cubicBezTo>
                <a:cubicBezTo>
                  <a:pt x="259" y="19"/>
                  <a:pt x="261" y="13"/>
                  <a:pt x="265" y="8"/>
                </a:cubicBezTo>
                <a:cubicBezTo>
                  <a:pt x="269" y="3"/>
                  <a:pt x="275" y="0"/>
                  <a:pt x="281" y="1"/>
                </a:cubicBezTo>
                <a:cubicBezTo>
                  <a:pt x="305" y="2"/>
                  <a:pt x="329" y="4"/>
                  <a:pt x="353" y="7"/>
                </a:cubicBezTo>
                <a:cubicBezTo>
                  <a:pt x="365" y="9"/>
                  <a:pt x="378" y="18"/>
                  <a:pt x="376" y="30"/>
                </a:cubicBezTo>
                <a:cubicBezTo>
                  <a:pt x="372" y="56"/>
                  <a:pt x="368" y="81"/>
                  <a:pt x="366" y="107"/>
                </a:cubicBezTo>
                <a:cubicBezTo>
                  <a:pt x="366" y="115"/>
                  <a:pt x="370" y="122"/>
                  <a:pt x="376" y="126"/>
                </a:cubicBezTo>
                <a:cubicBezTo>
                  <a:pt x="383" y="130"/>
                  <a:pt x="391" y="129"/>
                  <a:pt x="398" y="125"/>
                </a:cubicBezTo>
                <a:cubicBezTo>
                  <a:pt x="404" y="120"/>
                  <a:pt x="412" y="118"/>
                  <a:pt x="421" y="118"/>
                </a:cubicBezTo>
                <a:cubicBezTo>
                  <a:pt x="444" y="118"/>
                  <a:pt x="462" y="136"/>
                  <a:pt x="462" y="159"/>
                </a:cubicBezTo>
                <a:cubicBezTo>
                  <a:pt x="462" y="182"/>
                  <a:pt x="444" y="200"/>
                  <a:pt x="421" y="200"/>
                </a:cubicBezTo>
                <a:cubicBezTo>
                  <a:pt x="414" y="200"/>
                  <a:pt x="408" y="198"/>
                  <a:pt x="402" y="195"/>
                </a:cubicBezTo>
                <a:cubicBezTo>
                  <a:pt x="397" y="193"/>
                  <a:pt x="392" y="191"/>
                  <a:pt x="386" y="191"/>
                </a:cubicBezTo>
                <a:cubicBezTo>
                  <a:pt x="381" y="191"/>
                  <a:pt x="375" y="193"/>
                  <a:pt x="371" y="197"/>
                </a:cubicBezTo>
                <a:cubicBezTo>
                  <a:pt x="367" y="201"/>
                  <a:pt x="365" y="206"/>
                  <a:pt x="365" y="212"/>
                </a:cubicBezTo>
                <a:cubicBezTo>
                  <a:pt x="367" y="240"/>
                  <a:pt x="371" y="268"/>
                  <a:pt x="376" y="295"/>
                </a:cubicBezTo>
                <a:cubicBezTo>
                  <a:pt x="378" y="308"/>
                  <a:pt x="365" y="316"/>
                  <a:pt x="353" y="318"/>
                </a:cubicBezTo>
                <a:cubicBezTo>
                  <a:pt x="333" y="322"/>
                  <a:pt x="313" y="324"/>
                  <a:pt x="293" y="326"/>
                </a:cubicBezTo>
                <a:cubicBezTo>
                  <a:pt x="286" y="327"/>
                  <a:pt x="279" y="323"/>
                  <a:pt x="275" y="317"/>
                </a:cubicBezTo>
                <a:cubicBezTo>
                  <a:pt x="271" y="311"/>
                  <a:pt x="270" y="303"/>
                  <a:pt x="274" y="297"/>
                </a:cubicBezTo>
                <a:cubicBezTo>
                  <a:pt x="277" y="291"/>
                  <a:pt x="278" y="284"/>
                  <a:pt x="278" y="278"/>
                </a:cubicBezTo>
                <a:cubicBezTo>
                  <a:pt x="278" y="255"/>
                  <a:pt x="259" y="237"/>
                  <a:pt x="237" y="237"/>
                </a:cubicBezTo>
                <a:cubicBezTo>
                  <a:pt x="214" y="237"/>
                  <a:pt x="195" y="255"/>
                  <a:pt x="195" y="278"/>
                </a:cubicBezTo>
                <a:cubicBezTo>
                  <a:pt x="195" y="285"/>
                  <a:pt x="197" y="291"/>
                  <a:pt x="200" y="297"/>
                </a:cubicBezTo>
                <a:cubicBezTo>
                  <a:pt x="200" y="297"/>
                  <a:pt x="200" y="297"/>
                  <a:pt x="201" y="298"/>
                </a:cubicBezTo>
                <a:cubicBezTo>
                  <a:pt x="204" y="305"/>
                  <a:pt x="203" y="312"/>
                  <a:pt x="199" y="318"/>
                </a:cubicBezTo>
                <a:cubicBezTo>
                  <a:pt x="195" y="324"/>
                  <a:pt x="188" y="327"/>
                  <a:pt x="181" y="326"/>
                </a:cubicBezTo>
                <a:cubicBezTo>
                  <a:pt x="158" y="325"/>
                  <a:pt x="135" y="322"/>
                  <a:pt x="112" y="318"/>
                </a:cubicBezTo>
                <a:cubicBezTo>
                  <a:pt x="100" y="316"/>
                  <a:pt x="88" y="308"/>
                  <a:pt x="89" y="295"/>
                </a:cubicBezTo>
                <a:cubicBezTo>
                  <a:pt x="92" y="270"/>
                  <a:pt x="94" y="244"/>
                  <a:pt x="96" y="218"/>
                </a:cubicBezTo>
                <a:cubicBezTo>
                  <a:pt x="96" y="210"/>
                  <a:pt x="92" y="204"/>
                  <a:pt x="85" y="200"/>
                </a:cubicBezTo>
                <a:cubicBezTo>
                  <a:pt x="79" y="196"/>
                  <a:pt x="71" y="196"/>
                  <a:pt x="64" y="201"/>
                </a:cubicBezTo>
                <a:cubicBezTo>
                  <a:pt x="58" y="205"/>
                  <a:pt x="50" y="208"/>
                  <a:pt x="41" y="208"/>
                </a:cubicBezTo>
                <a:cubicBezTo>
                  <a:pt x="18" y="208"/>
                  <a:pt x="0" y="190"/>
                  <a:pt x="0" y="167"/>
                </a:cubicBezTo>
                <a:cubicBezTo>
                  <a:pt x="0" y="144"/>
                  <a:pt x="18" y="126"/>
                  <a:pt x="41" y="126"/>
                </a:cubicBezTo>
                <a:cubicBezTo>
                  <a:pt x="48" y="126"/>
                  <a:pt x="54" y="127"/>
                  <a:pt x="60" y="130"/>
                </a:cubicBezTo>
                <a:cubicBezTo>
                  <a:pt x="64" y="133"/>
                  <a:pt x="69" y="134"/>
                  <a:pt x="74" y="134"/>
                </a:cubicBezTo>
                <a:cubicBezTo>
                  <a:pt x="80" y="135"/>
                  <a:pt x="85" y="133"/>
                  <a:pt x="90" y="129"/>
                </a:cubicBezTo>
                <a:cubicBezTo>
                  <a:pt x="94" y="125"/>
                  <a:pt x="96" y="120"/>
                  <a:pt x="96" y="114"/>
                </a:cubicBezTo>
                <a:cubicBezTo>
                  <a:pt x="94" y="86"/>
                  <a:pt x="92" y="58"/>
                  <a:pt x="89" y="30"/>
                </a:cubicBezTo>
                <a:cubicBezTo>
                  <a:pt x="88" y="18"/>
                  <a:pt x="100" y="9"/>
                  <a:pt x="112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6064250" y="2289175"/>
            <a:ext cx="2001838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Control snake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225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9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75" decel="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42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475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6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675" decel="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67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7250"/>
                            </p:stCondLst>
                            <p:childTnLst>
                              <p:par>
                                <p:cTn id="7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 nodeType="afterGroup">
                            <p:stCondLst>
                              <p:cond delay="8500"/>
                            </p:stCondLst>
                            <p:childTnLst>
                              <p:par>
                                <p:cTn id="8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75" decel="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9250"/>
                            </p:stCondLst>
                            <p:childTnLst>
                              <p:par>
                                <p:cTn id="9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 nodeType="afterGroup">
                            <p:stCondLst>
                              <p:cond delay="95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 nodeType="afterGroup">
                            <p:stCondLst>
                              <p:cond delay="1000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 nodeType="afterGroup">
                            <p:stCondLst>
                              <p:cond delay="10500"/>
                            </p:stCondLst>
                            <p:childTnLst>
                              <p:par>
                                <p:cTn id="10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675" decel="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 nodeType="afterGroup">
                            <p:stCondLst>
                              <p:cond delay="1125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 nodeType="afterGroup">
                            <p:stCondLst>
                              <p:cond delay="1175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10" grpId="0" animBg="1"/>
      <p:bldGraphic spid="19" grpId="0">
        <p:bldAsOne/>
      </p:bldGraphic>
      <p:bldP spid="22" grpId="0" animBg="1"/>
      <p:bldP spid="23" grpId="0" animBg="1"/>
      <p:bldP spid="24" grpId="0" animBg="1"/>
      <p:bldP spid="25" grpId="0" animBg="1"/>
      <p:bldP spid="34" grpId="0"/>
      <p:bldP spid="35" grpId="0"/>
      <p:bldP spid="36" grpId="0"/>
      <p:bldP spid="37" grpId="0"/>
      <p:bldP spid="38" grpId="0"/>
      <p:bldP spid="40" grpId="0"/>
      <p:bldP spid="41" grpId="0"/>
      <p:bldP spid="30" grpId="0" animBg="1"/>
      <p:bldP spid="31" grpId="0" animBg="1"/>
      <p:bldP spid="33" grpId="0" animBg="1"/>
      <p:bldP spid="42" grpId="0" animBg="1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3016250" y="285750"/>
            <a:ext cx="311150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000">
                <a:solidFill>
                  <a:schemeClr val="bg1"/>
                </a:solidFill>
                <a:latin typeface="Bebas Neue"/>
              </a:rPr>
              <a:t>IDEAL DESIGN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956050" y="842963"/>
            <a:ext cx="1174750" cy="27622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solidFill>
                  <a:schemeClr val="bg1">
                    <a:lumMod val="75000"/>
                  </a:schemeClr>
                </a:solidFill>
                <a:cs typeface="+mn-cs"/>
              </a:rPr>
              <a:t>SNAKE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cs typeface="+mn-cs"/>
              </a:rPr>
              <a:t>GAME</a:t>
            </a:r>
          </a:p>
        </p:txBody>
      </p:sp>
      <p:sp>
        <p:nvSpPr>
          <p:cNvPr id="2" name="Snip Same Side Corner Rectangle 1"/>
          <p:cNvSpPr/>
          <p:nvPr/>
        </p:nvSpPr>
        <p:spPr>
          <a:xfrm>
            <a:off x="685800" y="2190750"/>
            <a:ext cx="2133600" cy="2190750"/>
          </a:xfrm>
          <a:prstGeom prst="snip2SameRect">
            <a:avLst>
              <a:gd name="adj1" fmla="val 24303"/>
              <a:gd name="adj2" fmla="val 0"/>
            </a:avLst>
          </a:prstGeom>
          <a:solidFill>
            <a:srgbClr val="DF73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" name="Snip Same Side Corner Rectangle 12"/>
          <p:cNvSpPr/>
          <p:nvPr/>
        </p:nvSpPr>
        <p:spPr>
          <a:xfrm>
            <a:off x="3505200" y="2190750"/>
            <a:ext cx="2133600" cy="2190750"/>
          </a:xfrm>
          <a:prstGeom prst="snip2SameRect">
            <a:avLst>
              <a:gd name="adj1" fmla="val 24303"/>
              <a:gd name="adj2" fmla="val 0"/>
            </a:avLst>
          </a:prstGeom>
          <a:solidFill>
            <a:srgbClr val="1FD8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Snip Same Side Corner Rectangle 14"/>
          <p:cNvSpPr/>
          <p:nvPr/>
        </p:nvSpPr>
        <p:spPr>
          <a:xfrm>
            <a:off x="6302375" y="2171700"/>
            <a:ext cx="2133600" cy="2190750"/>
          </a:xfrm>
          <a:prstGeom prst="snip2SameRect">
            <a:avLst>
              <a:gd name="adj1" fmla="val 24303"/>
              <a:gd name="adj2" fmla="val 0"/>
            </a:avLst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589338" y="3003550"/>
            <a:ext cx="1990725" cy="15382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>
                <a:solidFill>
                  <a:schemeClr val="bg1"/>
                </a:solidFill>
                <a:latin typeface="+mj-lt"/>
                <a:cs typeface="+mn-cs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+mj-lt"/>
                <a:cs typeface="+mn-cs"/>
              </a:rPr>
              <a:t>- TOTAL ALL VALUE FROM INPUT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dirty="0">
                <a:solidFill>
                  <a:schemeClr val="bg1"/>
                </a:solidFill>
                <a:latin typeface="+mj-lt"/>
                <a:cs typeface="+mn-cs"/>
              </a:rPr>
              <a:t>- PRINT IT IN SCREEN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1" dirty="0">
                <a:solidFill>
                  <a:schemeClr val="bg1"/>
                </a:solidFill>
                <a:latin typeface="+mj-lt"/>
                <a:cs typeface="+mn-cs"/>
              </a:rPr>
              <a:t>- CLEAR SCREEN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+mj-lt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443663" y="3036888"/>
            <a:ext cx="1800225" cy="10779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chemeClr val="bg1"/>
                </a:solidFill>
                <a:latin typeface="+mj-lt"/>
                <a:cs typeface="+mn-cs"/>
              </a:rPr>
              <a:t>- GET VALUE FROM INPUT AND RETURN STEP TWO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1412414" y="2398390"/>
            <a:ext cx="536953" cy="533400"/>
            <a:chOff x="4899025" y="2557463"/>
            <a:chExt cx="479425" cy="476251"/>
          </a:xfrm>
          <a:solidFill>
            <a:schemeClr val="bg1"/>
          </a:solidFill>
        </p:grpSpPr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4899025" y="2882901"/>
              <a:ext cx="149225" cy="150813"/>
            </a:xfrm>
            <a:custGeom>
              <a:avLst/>
              <a:gdLst>
                <a:gd name="T0" fmla="*/ 19 w 40"/>
                <a:gd name="T1" fmla="*/ 0 h 40"/>
                <a:gd name="T2" fmla="*/ 0 w 40"/>
                <a:gd name="T3" fmla="*/ 0 h 40"/>
                <a:gd name="T4" fmla="*/ 40 w 40"/>
                <a:gd name="T5" fmla="*/ 40 h 40"/>
                <a:gd name="T6" fmla="*/ 40 w 40"/>
                <a:gd name="T7" fmla="*/ 21 h 40"/>
                <a:gd name="T8" fmla="*/ 19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1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0" y="21"/>
                    <a:pt x="40" y="21"/>
                    <a:pt x="40" y="21"/>
                  </a:cubicBezTo>
                  <a:cubicBezTo>
                    <a:pt x="40" y="10"/>
                    <a:pt x="31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5213350" y="2560638"/>
              <a:ext cx="161925" cy="161925"/>
            </a:xfrm>
            <a:custGeom>
              <a:avLst/>
              <a:gdLst>
                <a:gd name="T0" fmla="*/ 3 w 43"/>
                <a:gd name="T1" fmla="*/ 40 h 43"/>
                <a:gd name="T2" fmla="*/ 16 w 43"/>
                <a:gd name="T3" fmla="*/ 39 h 43"/>
                <a:gd name="T4" fmla="*/ 43 w 43"/>
                <a:gd name="T5" fmla="*/ 12 h 43"/>
                <a:gd name="T6" fmla="*/ 30 w 43"/>
                <a:gd name="T7" fmla="*/ 0 h 43"/>
                <a:gd name="T8" fmla="*/ 4 w 43"/>
                <a:gd name="T9" fmla="*/ 26 h 43"/>
                <a:gd name="T10" fmla="*/ 3 w 43"/>
                <a:gd name="T11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43">
                  <a:moveTo>
                    <a:pt x="3" y="40"/>
                  </a:moveTo>
                  <a:cubicBezTo>
                    <a:pt x="6" y="43"/>
                    <a:pt x="12" y="43"/>
                    <a:pt x="16" y="39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0" y="7"/>
                    <a:pt x="36" y="2"/>
                    <a:pt x="30" y="0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0" y="30"/>
                    <a:pt x="0" y="36"/>
                    <a:pt x="3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4" name="Freeform 23"/>
            <p:cNvSpPr>
              <a:spLocks noEditPoints="1"/>
            </p:cNvSpPr>
            <p:nvPr/>
          </p:nvSpPr>
          <p:spPr bwMode="auto">
            <a:xfrm>
              <a:off x="4899025" y="2557463"/>
              <a:ext cx="479425" cy="476250"/>
            </a:xfrm>
            <a:custGeom>
              <a:avLst/>
              <a:gdLst>
                <a:gd name="T0" fmla="*/ 105 w 128"/>
                <a:gd name="T1" fmla="*/ 44 h 127"/>
                <a:gd name="T2" fmla="*/ 105 w 128"/>
                <a:gd name="T3" fmla="*/ 58 h 127"/>
                <a:gd name="T4" fmla="*/ 92 w 128"/>
                <a:gd name="T5" fmla="*/ 57 h 127"/>
                <a:gd name="T6" fmla="*/ 71 w 128"/>
                <a:gd name="T7" fmla="*/ 35 h 127"/>
                <a:gd name="T8" fmla="*/ 69 w 128"/>
                <a:gd name="T9" fmla="*/ 23 h 127"/>
                <a:gd name="T10" fmla="*/ 83 w 128"/>
                <a:gd name="T11" fmla="*/ 23 h 127"/>
                <a:gd name="T12" fmla="*/ 106 w 128"/>
                <a:gd name="T13" fmla="*/ 0 h 127"/>
                <a:gd name="T14" fmla="*/ 21 w 128"/>
                <a:gd name="T15" fmla="*/ 0 h 127"/>
                <a:gd name="T16" fmla="*/ 0 w 128"/>
                <a:gd name="T17" fmla="*/ 21 h 127"/>
                <a:gd name="T18" fmla="*/ 0 w 128"/>
                <a:gd name="T19" fmla="*/ 79 h 127"/>
                <a:gd name="T20" fmla="*/ 19 w 128"/>
                <a:gd name="T21" fmla="*/ 79 h 127"/>
                <a:gd name="T22" fmla="*/ 48 w 128"/>
                <a:gd name="T23" fmla="*/ 108 h 127"/>
                <a:gd name="T24" fmla="*/ 48 w 128"/>
                <a:gd name="T25" fmla="*/ 127 h 127"/>
                <a:gd name="T26" fmla="*/ 107 w 128"/>
                <a:gd name="T27" fmla="*/ 127 h 127"/>
                <a:gd name="T28" fmla="*/ 128 w 128"/>
                <a:gd name="T29" fmla="*/ 106 h 127"/>
                <a:gd name="T30" fmla="*/ 128 w 128"/>
                <a:gd name="T31" fmla="*/ 21 h 127"/>
                <a:gd name="T32" fmla="*/ 105 w 128"/>
                <a:gd name="T33" fmla="*/ 44 h 127"/>
                <a:gd name="T34" fmla="*/ 86 w 128"/>
                <a:gd name="T35" fmla="*/ 63 h 127"/>
                <a:gd name="T36" fmla="*/ 69 w 128"/>
                <a:gd name="T37" fmla="*/ 63 h 127"/>
                <a:gd name="T38" fmla="*/ 65 w 128"/>
                <a:gd name="T39" fmla="*/ 59 h 127"/>
                <a:gd name="T40" fmla="*/ 65 w 128"/>
                <a:gd name="T41" fmla="*/ 42 h 127"/>
                <a:gd name="T42" fmla="*/ 68 w 128"/>
                <a:gd name="T43" fmla="*/ 40 h 127"/>
                <a:gd name="T44" fmla="*/ 87 w 128"/>
                <a:gd name="T45" fmla="*/ 60 h 127"/>
                <a:gd name="T46" fmla="*/ 86 w 128"/>
                <a:gd name="T47" fmla="*/ 6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8" h="127">
                  <a:moveTo>
                    <a:pt x="105" y="44"/>
                  </a:moveTo>
                  <a:cubicBezTo>
                    <a:pt x="101" y="48"/>
                    <a:pt x="101" y="54"/>
                    <a:pt x="105" y="58"/>
                  </a:cubicBezTo>
                  <a:cubicBezTo>
                    <a:pt x="101" y="61"/>
                    <a:pt x="96" y="60"/>
                    <a:pt x="92" y="57"/>
                  </a:cubicBezTo>
                  <a:cubicBezTo>
                    <a:pt x="71" y="35"/>
                    <a:pt x="71" y="35"/>
                    <a:pt x="71" y="35"/>
                  </a:cubicBezTo>
                  <a:cubicBezTo>
                    <a:pt x="67" y="32"/>
                    <a:pt x="67" y="27"/>
                    <a:pt x="69" y="23"/>
                  </a:cubicBezTo>
                  <a:cubicBezTo>
                    <a:pt x="73" y="27"/>
                    <a:pt x="79" y="27"/>
                    <a:pt x="83" y="23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0"/>
                    <a:pt x="0" y="9"/>
                    <a:pt x="0" y="2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35" y="79"/>
                    <a:pt x="48" y="92"/>
                    <a:pt x="48" y="108"/>
                  </a:cubicBezTo>
                  <a:cubicBezTo>
                    <a:pt x="48" y="127"/>
                    <a:pt x="48" y="127"/>
                    <a:pt x="48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19" y="127"/>
                    <a:pt x="128" y="118"/>
                    <a:pt x="128" y="106"/>
                  </a:cubicBezTo>
                  <a:cubicBezTo>
                    <a:pt x="128" y="21"/>
                    <a:pt x="128" y="21"/>
                    <a:pt x="128" y="21"/>
                  </a:cubicBezTo>
                  <a:lnTo>
                    <a:pt x="105" y="44"/>
                  </a:lnTo>
                  <a:close/>
                  <a:moveTo>
                    <a:pt x="86" y="63"/>
                  </a:moveTo>
                  <a:cubicBezTo>
                    <a:pt x="69" y="63"/>
                    <a:pt x="69" y="63"/>
                    <a:pt x="69" y="63"/>
                  </a:cubicBezTo>
                  <a:cubicBezTo>
                    <a:pt x="66" y="63"/>
                    <a:pt x="65" y="61"/>
                    <a:pt x="65" y="59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5" y="39"/>
                    <a:pt x="66" y="39"/>
                    <a:pt x="68" y="4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89" y="62"/>
                    <a:pt x="88" y="63"/>
                    <a:pt x="86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282189" y="2429322"/>
            <a:ext cx="609731" cy="502468"/>
            <a:chOff x="6624638" y="1833563"/>
            <a:chExt cx="514349" cy="423862"/>
          </a:xfrm>
          <a:solidFill>
            <a:schemeClr val="bg1"/>
          </a:solidFill>
        </p:grpSpPr>
        <p:sp>
          <p:nvSpPr>
            <p:cNvPr id="26" name="Freeform 25"/>
            <p:cNvSpPr>
              <a:spLocks/>
            </p:cNvSpPr>
            <p:nvPr/>
          </p:nvSpPr>
          <p:spPr bwMode="auto">
            <a:xfrm>
              <a:off x="6778625" y="1912938"/>
              <a:ext cx="153987" cy="22225"/>
            </a:xfrm>
            <a:custGeom>
              <a:avLst/>
              <a:gdLst>
                <a:gd name="T0" fmla="*/ 41 w 41"/>
                <a:gd name="T1" fmla="*/ 3 h 6"/>
                <a:gd name="T2" fmla="*/ 39 w 41"/>
                <a:gd name="T3" fmla="*/ 6 h 6"/>
                <a:gd name="T4" fmla="*/ 2 w 41"/>
                <a:gd name="T5" fmla="*/ 6 h 6"/>
                <a:gd name="T6" fmla="*/ 0 w 41"/>
                <a:gd name="T7" fmla="*/ 3 h 6"/>
                <a:gd name="T8" fmla="*/ 0 w 41"/>
                <a:gd name="T9" fmla="*/ 3 h 6"/>
                <a:gd name="T10" fmla="*/ 2 w 41"/>
                <a:gd name="T11" fmla="*/ 0 h 6"/>
                <a:gd name="T12" fmla="*/ 39 w 41"/>
                <a:gd name="T13" fmla="*/ 0 h 6"/>
                <a:gd name="T14" fmla="*/ 41 w 41"/>
                <a:gd name="T15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6">
                  <a:moveTo>
                    <a:pt x="41" y="3"/>
                  </a:moveTo>
                  <a:cubicBezTo>
                    <a:pt x="41" y="4"/>
                    <a:pt x="40" y="6"/>
                    <a:pt x="39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0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0"/>
                    <a:pt x="2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40" y="0"/>
                    <a:pt x="41" y="2"/>
                    <a:pt x="4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6778625" y="1954213"/>
              <a:ext cx="115887" cy="17462"/>
            </a:xfrm>
            <a:custGeom>
              <a:avLst/>
              <a:gdLst>
                <a:gd name="T0" fmla="*/ 31 w 31"/>
                <a:gd name="T1" fmla="*/ 2 h 5"/>
                <a:gd name="T2" fmla="*/ 28 w 31"/>
                <a:gd name="T3" fmla="*/ 5 h 5"/>
                <a:gd name="T4" fmla="*/ 2 w 31"/>
                <a:gd name="T5" fmla="*/ 5 h 5"/>
                <a:gd name="T6" fmla="*/ 0 w 31"/>
                <a:gd name="T7" fmla="*/ 2 h 5"/>
                <a:gd name="T8" fmla="*/ 0 w 31"/>
                <a:gd name="T9" fmla="*/ 2 h 5"/>
                <a:gd name="T10" fmla="*/ 2 w 31"/>
                <a:gd name="T11" fmla="*/ 0 h 5"/>
                <a:gd name="T12" fmla="*/ 28 w 31"/>
                <a:gd name="T13" fmla="*/ 0 h 5"/>
                <a:gd name="T14" fmla="*/ 31 w 31"/>
                <a:gd name="T15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4"/>
                    <a:pt x="30" y="5"/>
                    <a:pt x="28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1" y="1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6699250" y="2084388"/>
              <a:ext cx="101600" cy="101600"/>
            </a:xfrm>
            <a:custGeom>
              <a:avLst/>
              <a:gdLst>
                <a:gd name="T0" fmla="*/ 26 w 27"/>
                <a:gd name="T1" fmla="*/ 7 h 27"/>
                <a:gd name="T2" fmla="*/ 26 w 27"/>
                <a:gd name="T3" fmla="*/ 8 h 27"/>
                <a:gd name="T4" fmla="*/ 19 w 27"/>
                <a:gd name="T5" fmla="*/ 7 h 27"/>
                <a:gd name="T6" fmla="*/ 18 w 27"/>
                <a:gd name="T7" fmla="*/ 1 h 27"/>
                <a:gd name="T8" fmla="*/ 18 w 27"/>
                <a:gd name="T9" fmla="*/ 1 h 27"/>
                <a:gd name="T10" fmla="*/ 18 w 27"/>
                <a:gd name="T11" fmla="*/ 0 h 27"/>
                <a:gd name="T12" fmla="*/ 17 w 27"/>
                <a:gd name="T13" fmla="*/ 0 h 27"/>
                <a:gd name="T14" fmla="*/ 2 w 27"/>
                <a:gd name="T15" fmla="*/ 14 h 27"/>
                <a:gd name="T16" fmla="*/ 2 w 27"/>
                <a:gd name="T17" fmla="*/ 16 h 27"/>
                <a:gd name="T18" fmla="*/ 13 w 27"/>
                <a:gd name="T19" fmla="*/ 15 h 27"/>
                <a:gd name="T20" fmla="*/ 14 w 27"/>
                <a:gd name="T21" fmla="*/ 26 h 27"/>
                <a:gd name="T22" fmla="*/ 16 w 27"/>
                <a:gd name="T23" fmla="*/ 26 h 27"/>
                <a:gd name="T24" fmla="*/ 27 w 27"/>
                <a:gd name="T25" fmla="*/ 8 h 27"/>
                <a:gd name="T26" fmla="*/ 27 w 27"/>
                <a:gd name="T27" fmla="*/ 8 h 27"/>
                <a:gd name="T28" fmla="*/ 26 w 27"/>
                <a:gd name="T29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27">
                  <a:moveTo>
                    <a:pt x="26" y="7"/>
                  </a:moveTo>
                  <a:cubicBezTo>
                    <a:pt x="26" y="8"/>
                    <a:pt x="26" y="8"/>
                    <a:pt x="26" y="8"/>
                  </a:cubicBezTo>
                  <a:cubicBezTo>
                    <a:pt x="24" y="9"/>
                    <a:pt x="21" y="9"/>
                    <a:pt x="19" y="7"/>
                  </a:cubicBezTo>
                  <a:cubicBezTo>
                    <a:pt x="18" y="6"/>
                    <a:pt x="17" y="3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7"/>
                    <a:pt x="15" y="27"/>
                    <a:pt x="16" y="26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lnTo>
                    <a:pt x="2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6754813" y="1990725"/>
              <a:ext cx="128587" cy="127000"/>
            </a:xfrm>
            <a:custGeom>
              <a:avLst/>
              <a:gdLst>
                <a:gd name="T0" fmla="*/ 24 w 34"/>
                <a:gd name="T1" fmla="*/ 28 h 34"/>
                <a:gd name="T2" fmla="*/ 22 w 34"/>
                <a:gd name="T3" fmla="*/ 27 h 34"/>
                <a:gd name="T4" fmla="*/ 22 w 34"/>
                <a:gd name="T5" fmla="*/ 29 h 34"/>
                <a:gd name="T6" fmla="*/ 19 w 34"/>
                <a:gd name="T7" fmla="*/ 34 h 34"/>
                <a:gd name="T8" fmla="*/ 15 w 34"/>
                <a:gd name="T9" fmla="*/ 33 h 34"/>
                <a:gd name="T10" fmla="*/ 14 w 34"/>
                <a:gd name="T11" fmla="*/ 30 h 34"/>
                <a:gd name="T12" fmla="*/ 14 w 34"/>
                <a:gd name="T13" fmla="*/ 28 h 34"/>
                <a:gd name="T14" fmla="*/ 12 w 34"/>
                <a:gd name="T15" fmla="*/ 29 h 34"/>
                <a:gd name="T16" fmla="*/ 6 w 34"/>
                <a:gd name="T17" fmla="*/ 30 h 34"/>
                <a:gd name="T18" fmla="*/ 6 w 34"/>
                <a:gd name="T19" fmla="*/ 24 h 34"/>
                <a:gd name="T20" fmla="*/ 7 w 34"/>
                <a:gd name="T21" fmla="*/ 22 h 34"/>
                <a:gd name="T22" fmla="*/ 5 w 34"/>
                <a:gd name="T23" fmla="*/ 22 h 34"/>
                <a:gd name="T24" fmla="*/ 2 w 34"/>
                <a:gd name="T25" fmla="*/ 22 h 34"/>
                <a:gd name="T26" fmla="*/ 0 w 34"/>
                <a:gd name="T27" fmla="*/ 19 h 34"/>
                <a:gd name="T28" fmla="*/ 1 w 34"/>
                <a:gd name="T29" fmla="*/ 15 h 34"/>
                <a:gd name="T30" fmla="*/ 4 w 34"/>
                <a:gd name="T31" fmla="*/ 14 h 34"/>
                <a:gd name="T32" fmla="*/ 6 w 34"/>
                <a:gd name="T33" fmla="*/ 14 h 34"/>
                <a:gd name="T34" fmla="*/ 5 w 34"/>
                <a:gd name="T35" fmla="*/ 12 h 34"/>
                <a:gd name="T36" fmla="*/ 3 w 34"/>
                <a:gd name="T37" fmla="*/ 9 h 34"/>
                <a:gd name="T38" fmla="*/ 4 w 34"/>
                <a:gd name="T39" fmla="*/ 6 h 34"/>
                <a:gd name="T40" fmla="*/ 7 w 34"/>
                <a:gd name="T41" fmla="*/ 5 h 34"/>
                <a:gd name="T42" fmla="*/ 10 w 34"/>
                <a:gd name="T43" fmla="*/ 6 h 34"/>
                <a:gd name="T44" fmla="*/ 12 w 34"/>
                <a:gd name="T45" fmla="*/ 7 h 34"/>
                <a:gd name="T46" fmla="*/ 12 w 34"/>
                <a:gd name="T47" fmla="*/ 5 h 34"/>
                <a:gd name="T48" fmla="*/ 13 w 34"/>
                <a:gd name="T49" fmla="*/ 2 h 34"/>
                <a:gd name="T50" fmla="*/ 16 w 34"/>
                <a:gd name="T51" fmla="*/ 0 h 34"/>
                <a:gd name="T52" fmla="*/ 19 w 34"/>
                <a:gd name="T53" fmla="*/ 1 h 34"/>
                <a:gd name="T54" fmla="*/ 20 w 34"/>
                <a:gd name="T55" fmla="*/ 4 h 34"/>
                <a:gd name="T56" fmla="*/ 20 w 34"/>
                <a:gd name="T57" fmla="*/ 6 h 34"/>
                <a:gd name="T58" fmla="*/ 22 w 34"/>
                <a:gd name="T59" fmla="*/ 5 h 34"/>
                <a:gd name="T60" fmla="*/ 28 w 34"/>
                <a:gd name="T61" fmla="*/ 4 h 34"/>
                <a:gd name="T62" fmla="*/ 28 w 34"/>
                <a:gd name="T63" fmla="*/ 10 h 34"/>
                <a:gd name="T64" fmla="*/ 27 w 34"/>
                <a:gd name="T65" fmla="*/ 12 h 34"/>
                <a:gd name="T66" fmla="*/ 29 w 34"/>
                <a:gd name="T67" fmla="*/ 12 h 34"/>
                <a:gd name="T68" fmla="*/ 32 w 34"/>
                <a:gd name="T69" fmla="*/ 13 h 34"/>
                <a:gd name="T70" fmla="*/ 34 w 34"/>
                <a:gd name="T71" fmla="*/ 16 h 34"/>
                <a:gd name="T72" fmla="*/ 30 w 34"/>
                <a:gd name="T73" fmla="*/ 20 h 34"/>
                <a:gd name="T74" fmla="*/ 28 w 34"/>
                <a:gd name="T75" fmla="*/ 20 h 34"/>
                <a:gd name="T76" fmla="*/ 29 w 34"/>
                <a:gd name="T77" fmla="*/ 22 h 34"/>
                <a:gd name="T78" fmla="*/ 30 w 34"/>
                <a:gd name="T79" fmla="*/ 28 h 34"/>
                <a:gd name="T80" fmla="*/ 24 w 34"/>
                <a:gd name="T81" fmla="*/ 28 h 34"/>
                <a:gd name="T82" fmla="*/ 22 w 34"/>
                <a:gd name="T83" fmla="*/ 11 h 34"/>
                <a:gd name="T84" fmla="*/ 11 w 34"/>
                <a:gd name="T85" fmla="*/ 12 h 34"/>
                <a:gd name="T86" fmla="*/ 12 w 34"/>
                <a:gd name="T87" fmla="*/ 23 h 34"/>
                <a:gd name="T88" fmla="*/ 23 w 34"/>
                <a:gd name="T89" fmla="*/ 22 h 34"/>
                <a:gd name="T90" fmla="*/ 22 w 34"/>
                <a:gd name="T91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" h="34">
                  <a:moveTo>
                    <a:pt x="24" y="28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3" y="31"/>
                    <a:pt x="21" y="34"/>
                    <a:pt x="19" y="34"/>
                  </a:cubicBezTo>
                  <a:cubicBezTo>
                    <a:pt x="17" y="34"/>
                    <a:pt x="16" y="34"/>
                    <a:pt x="15" y="33"/>
                  </a:cubicBezTo>
                  <a:cubicBezTo>
                    <a:pt x="15" y="32"/>
                    <a:pt x="14" y="31"/>
                    <a:pt x="14" y="30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1" y="31"/>
                    <a:pt x="8" y="31"/>
                    <a:pt x="6" y="30"/>
                  </a:cubicBezTo>
                  <a:cubicBezTo>
                    <a:pt x="5" y="28"/>
                    <a:pt x="4" y="26"/>
                    <a:pt x="6" y="24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3"/>
                    <a:pt x="3" y="22"/>
                    <a:pt x="2" y="22"/>
                  </a:cubicBezTo>
                  <a:cubicBezTo>
                    <a:pt x="1" y="21"/>
                    <a:pt x="0" y="20"/>
                    <a:pt x="0" y="19"/>
                  </a:cubicBezTo>
                  <a:cubicBezTo>
                    <a:pt x="0" y="17"/>
                    <a:pt x="1" y="16"/>
                    <a:pt x="1" y="15"/>
                  </a:cubicBezTo>
                  <a:cubicBezTo>
                    <a:pt x="2" y="15"/>
                    <a:pt x="3" y="14"/>
                    <a:pt x="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4" y="12"/>
                    <a:pt x="3" y="11"/>
                    <a:pt x="3" y="9"/>
                  </a:cubicBezTo>
                  <a:cubicBezTo>
                    <a:pt x="3" y="8"/>
                    <a:pt x="3" y="7"/>
                    <a:pt x="4" y="6"/>
                  </a:cubicBezTo>
                  <a:cubicBezTo>
                    <a:pt x="5" y="5"/>
                    <a:pt x="6" y="5"/>
                    <a:pt x="7" y="5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4"/>
                    <a:pt x="12" y="3"/>
                    <a:pt x="13" y="2"/>
                  </a:cubicBezTo>
                  <a:cubicBezTo>
                    <a:pt x="13" y="1"/>
                    <a:pt x="14" y="0"/>
                    <a:pt x="16" y="0"/>
                  </a:cubicBezTo>
                  <a:cubicBezTo>
                    <a:pt x="17" y="0"/>
                    <a:pt x="18" y="1"/>
                    <a:pt x="19" y="1"/>
                  </a:cubicBezTo>
                  <a:cubicBezTo>
                    <a:pt x="20" y="2"/>
                    <a:pt x="20" y="3"/>
                    <a:pt x="20" y="4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3"/>
                    <a:pt x="26" y="3"/>
                    <a:pt x="28" y="4"/>
                  </a:cubicBezTo>
                  <a:cubicBezTo>
                    <a:pt x="30" y="6"/>
                    <a:pt x="30" y="8"/>
                    <a:pt x="28" y="10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1" y="12"/>
                    <a:pt x="32" y="13"/>
                  </a:cubicBezTo>
                  <a:cubicBezTo>
                    <a:pt x="33" y="13"/>
                    <a:pt x="34" y="14"/>
                    <a:pt x="34" y="16"/>
                  </a:cubicBezTo>
                  <a:cubicBezTo>
                    <a:pt x="34" y="18"/>
                    <a:pt x="32" y="20"/>
                    <a:pt x="3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3"/>
                    <a:pt x="31" y="26"/>
                    <a:pt x="30" y="28"/>
                  </a:cubicBezTo>
                  <a:cubicBezTo>
                    <a:pt x="28" y="30"/>
                    <a:pt x="26" y="30"/>
                    <a:pt x="24" y="28"/>
                  </a:cubicBezTo>
                  <a:close/>
                  <a:moveTo>
                    <a:pt x="22" y="11"/>
                  </a:moveTo>
                  <a:cubicBezTo>
                    <a:pt x="19" y="8"/>
                    <a:pt x="14" y="9"/>
                    <a:pt x="11" y="12"/>
                  </a:cubicBezTo>
                  <a:cubicBezTo>
                    <a:pt x="8" y="15"/>
                    <a:pt x="9" y="20"/>
                    <a:pt x="12" y="23"/>
                  </a:cubicBezTo>
                  <a:cubicBezTo>
                    <a:pt x="15" y="26"/>
                    <a:pt x="20" y="25"/>
                    <a:pt x="23" y="22"/>
                  </a:cubicBezTo>
                  <a:cubicBezTo>
                    <a:pt x="26" y="19"/>
                    <a:pt x="25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6699250" y="2084388"/>
              <a:ext cx="101600" cy="101600"/>
            </a:xfrm>
            <a:custGeom>
              <a:avLst/>
              <a:gdLst>
                <a:gd name="T0" fmla="*/ 26 w 27"/>
                <a:gd name="T1" fmla="*/ 7 h 27"/>
                <a:gd name="T2" fmla="*/ 26 w 27"/>
                <a:gd name="T3" fmla="*/ 8 h 27"/>
                <a:gd name="T4" fmla="*/ 19 w 27"/>
                <a:gd name="T5" fmla="*/ 7 h 27"/>
                <a:gd name="T6" fmla="*/ 18 w 27"/>
                <a:gd name="T7" fmla="*/ 1 h 27"/>
                <a:gd name="T8" fmla="*/ 18 w 27"/>
                <a:gd name="T9" fmla="*/ 1 h 27"/>
                <a:gd name="T10" fmla="*/ 18 w 27"/>
                <a:gd name="T11" fmla="*/ 0 h 27"/>
                <a:gd name="T12" fmla="*/ 17 w 27"/>
                <a:gd name="T13" fmla="*/ 0 h 27"/>
                <a:gd name="T14" fmla="*/ 2 w 27"/>
                <a:gd name="T15" fmla="*/ 14 h 27"/>
                <a:gd name="T16" fmla="*/ 2 w 27"/>
                <a:gd name="T17" fmla="*/ 16 h 27"/>
                <a:gd name="T18" fmla="*/ 13 w 27"/>
                <a:gd name="T19" fmla="*/ 15 h 27"/>
                <a:gd name="T20" fmla="*/ 14 w 27"/>
                <a:gd name="T21" fmla="*/ 26 h 27"/>
                <a:gd name="T22" fmla="*/ 16 w 27"/>
                <a:gd name="T23" fmla="*/ 26 h 27"/>
                <a:gd name="T24" fmla="*/ 27 w 27"/>
                <a:gd name="T25" fmla="*/ 8 h 27"/>
                <a:gd name="T26" fmla="*/ 27 w 27"/>
                <a:gd name="T27" fmla="*/ 8 h 27"/>
                <a:gd name="T28" fmla="*/ 26 w 27"/>
                <a:gd name="T29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" h="27">
                  <a:moveTo>
                    <a:pt x="26" y="7"/>
                  </a:moveTo>
                  <a:cubicBezTo>
                    <a:pt x="26" y="8"/>
                    <a:pt x="26" y="8"/>
                    <a:pt x="26" y="8"/>
                  </a:cubicBezTo>
                  <a:cubicBezTo>
                    <a:pt x="24" y="9"/>
                    <a:pt x="21" y="9"/>
                    <a:pt x="19" y="7"/>
                  </a:cubicBezTo>
                  <a:cubicBezTo>
                    <a:pt x="18" y="6"/>
                    <a:pt x="17" y="3"/>
                    <a:pt x="18" y="1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7"/>
                    <a:pt x="15" y="27"/>
                    <a:pt x="16" y="26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lnTo>
                    <a:pt x="2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1" name="Freeform 30"/>
            <p:cNvSpPr>
              <a:spLocks noEditPoints="1"/>
            </p:cNvSpPr>
            <p:nvPr/>
          </p:nvSpPr>
          <p:spPr bwMode="auto">
            <a:xfrm>
              <a:off x="6754813" y="1990725"/>
              <a:ext cx="128587" cy="127000"/>
            </a:xfrm>
            <a:custGeom>
              <a:avLst/>
              <a:gdLst>
                <a:gd name="T0" fmla="*/ 24 w 34"/>
                <a:gd name="T1" fmla="*/ 28 h 34"/>
                <a:gd name="T2" fmla="*/ 22 w 34"/>
                <a:gd name="T3" fmla="*/ 27 h 34"/>
                <a:gd name="T4" fmla="*/ 22 w 34"/>
                <a:gd name="T5" fmla="*/ 29 h 34"/>
                <a:gd name="T6" fmla="*/ 19 w 34"/>
                <a:gd name="T7" fmla="*/ 34 h 34"/>
                <a:gd name="T8" fmla="*/ 15 w 34"/>
                <a:gd name="T9" fmla="*/ 33 h 34"/>
                <a:gd name="T10" fmla="*/ 14 w 34"/>
                <a:gd name="T11" fmla="*/ 30 h 34"/>
                <a:gd name="T12" fmla="*/ 14 w 34"/>
                <a:gd name="T13" fmla="*/ 28 h 34"/>
                <a:gd name="T14" fmla="*/ 12 w 34"/>
                <a:gd name="T15" fmla="*/ 29 h 34"/>
                <a:gd name="T16" fmla="*/ 6 w 34"/>
                <a:gd name="T17" fmla="*/ 30 h 34"/>
                <a:gd name="T18" fmla="*/ 6 w 34"/>
                <a:gd name="T19" fmla="*/ 24 h 34"/>
                <a:gd name="T20" fmla="*/ 7 w 34"/>
                <a:gd name="T21" fmla="*/ 22 h 34"/>
                <a:gd name="T22" fmla="*/ 5 w 34"/>
                <a:gd name="T23" fmla="*/ 22 h 34"/>
                <a:gd name="T24" fmla="*/ 2 w 34"/>
                <a:gd name="T25" fmla="*/ 22 h 34"/>
                <a:gd name="T26" fmla="*/ 0 w 34"/>
                <a:gd name="T27" fmla="*/ 19 h 34"/>
                <a:gd name="T28" fmla="*/ 1 w 34"/>
                <a:gd name="T29" fmla="*/ 15 h 34"/>
                <a:gd name="T30" fmla="*/ 4 w 34"/>
                <a:gd name="T31" fmla="*/ 14 h 34"/>
                <a:gd name="T32" fmla="*/ 6 w 34"/>
                <a:gd name="T33" fmla="*/ 14 h 34"/>
                <a:gd name="T34" fmla="*/ 5 w 34"/>
                <a:gd name="T35" fmla="*/ 12 h 34"/>
                <a:gd name="T36" fmla="*/ 3 w 34"/>
                <a:gd name="T37" fmla="*/ 9 h 34"/>
                <a:gd name="T38" fmla="*/ 4 w 34"/>
                <a:gd name="T39" fmla="*/ 6 h 34"/>
                <a:gd name="T40" fmla="*/ 7 w 34"/>
                <a:gd name="T41" fmla="*/ 5 h 34"/>
                <a:gd name="T42" fmla="*/ 10 w 34"/>
                <a:gd name="T43" fmla="*/ 6 h 34"/>
                <a:gd name="T44" fmla="*/ 12 w 34"/>
                <a:gd name="T45" fmla="*/ 7 h 34"/>
                <a:gd name="T46" fmla="*/ 12 w 34"/>
                <a:gd name="T47" fmla="*/ 5 h 34"/>
                <a:gd name="T48" fmla="*/ 13 w 34"/>
                <a:gd name="T49" fmla="*/ 2 h 34"/>
                <a:gd name="T50" fmla="*/ 16 w 34"/>
                <a:gd name="T51" fmla="*/ 0 h 34"/>
                <a:gd name="T52" fmla="*/ 19 w 34"/>
                <a:gd name="T53" fmla="*/ 1 h 34"/>
                <a:gd name="T54" fmla="*/ 20 w 34"/>
                <a:gd name="T55" fmla="*/ 4 h 34"/>
                <a:gd name="T56" fmla="*/ 20 w 34"/>
                <a:gd name="T57" fmla="*/ 6 h 34"/>
                <a:gd name="T58" fmla="*/ 22 w 34"/>
                <a:gd name="T59" fmla="*/ 5 h 34"/>
                <a:gd name="T60" fmla="*/ 28 w 34"/>
                <a:gd name="T61" fmla="*/ 4 h 34"/>
                <a:gd name="T62" fmla="*/ 28 w 34"/>
                <a:gd name="T63" fmla="*/ 10 h 34"/>
                <a:gd name="T64" fmla="*/ 27 w 34"/>
                <a:gd name="T65" fmla="*/ 12 h 34"/>
                <a:gd name="T66" fmla="*/ 29 w 34"/>
                <a:gd name="T67" fmla="*/ 12 h 34"/>
                <a:gd name="T68" fmla="*/ 32 w 34"/>
                <a:gd name="T69" fmla="*/ 13 h 34"/>
                <a:gd name="T70" fmla="*/ 34 w 34"/>
                <a:gd name="T71" fmla="*/ 16 h 34"/>
                <a:gd name="T72" fmla="*/ 30 w 34"/>
                <a:gd name="T73" fmla="*/ 20 h 34"/>
                <a:gd name="T74" fmla="*/ 28 w 34"/>
                <a:gd name="T75" fmla="*/ 20 h 34"/>
                <a:gd name="T76" fmla="*/ 29 w 34"/>
                <a:gd name="T77" fmla="*/ 22 h 34"/>
                <a:gd name="T78" fmla="*/ 30 w 34"/>
                <a:gd name="T79" fmla="*/ 28 h 34"/>
                <a:gd name="T80" fmla="*/ 24 w 34"/>
                <a:gd name="T81" fmla="*/ 28 h 34"/>
                <a:gd name="T82" fmla="*/ 22 w 34"/>
                <a:gd name="T83" fmla="*/ 11 h 34"/>
                <a:gd name="T84" fmla="*/ 11 w 34"/>
                <a:gd name="T85" fmla="*/ 12 h 34"/>
                <a:gd name="T86" fmla="*/ 12 w 34"/>
                <a:gd name="T87" fmla="*/ 23 h 34"/>
                <a:gd name="T88" fmla="*/ 23 w 34"/>
                <a:gd name="T89" fmla="*/ 22 h 34"/>
                <a:gd name="T90" fmla="*/ 22 w 34"/>
                <a:gd name="T91" fmla="*/ 1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" h="34">
                  <a:moveTo>
                    <a:pt x="24" y="28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3" y="31"/>
                    <a:pt x="21" y="34"/>
                    <a:pt x="19" y="34"/>
                  </a:cubicBezTo>
                  <a:cubicBezTo>
                    <a:pt x="17" y="34"/>
                    <a:pt x="16" y="34"/>
                    <a:pt x="15" y="33"/>
                  </a:cubicBezTo>
                  <a:cubicBezTo>
                    <a:pt x="15" y="32"/>
                    <a:pt x="14" y="31"/>
                    <a:pt x="14" y="30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1" y="31"/>
                    <a:pt x="8" y="31"/>
                    <a:pt x="6" y="30"/>
                  </a:cubicBezTo>
                  <a:cubicBezTo>
                    <a:pt x="5" y="28"/>
                    <a:pt x="4" y="26"/>
                    <a:pt x="6" y="24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3"/>
                    <a:pt x="3" y="22"/>
                    <a:pt x="2" y="22"/>
                  </a:cubicBezTo>
                  <a:cubicBezTo>
                    <a:pt x="1" y="21"/>
                    <a:pt x="0" y="20"/>
                    <a:pt x="0" y="19"/>
                  </a:cubicBezTo>
                  <a:cubicBezTo>
                    <a:pt x="0" y="17"/>
                    <a:pt x="1" y="16"/>
                    <a:pt x="1" y="15"/>
                  </a:cubicBezTo>
                  <a:cubicBezTo>
                    <a:pt x="2" y="15"/>
                    <a:pt x="3" y="14"/>
                    <a:pt x="4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4" y="12"/>
                    <a:pt x="3" y="11"/>
                    <a:pt x="3" y="9"/>
                  </a:cubicBezTo>
                  <a:cubicBezTo>
                    <a:pt x="3" y="8"/>
                    <a:pt x="3" y="7"/>
                    <a:pt x="4" y="6"/>
                  </a:cubicBezTo>
                  <a:cubicBezTo>
                    <a:pt x="5" y="5"/>
                    <a:pt x="6" y="5"/>
                    <a:pt x="7" y="5"/>
                  </a:cubicBezTo>
                  <a:cubicBezTo>
                    <a:pt x="8" y="5"/>
                    <a:pt x="9" y="5"/>
                    <a:pt x="10" y="6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4"/>
                    <a:pt x="12" y="3"/>
                    <a:pt x="13" y="2"/>
                  </a:cubicBezTo>
                  <a:cubicBezTo>
                    <a:pt x="13" y="1"/>
                    <a:pt x="14" y="0"/>
                    <a:pt x="16" y="0"/>
                  </a:cubicBezTo>
                  <a:cubicBezTo>
                    <a:pt x="17" y="0"/>
                    <a:pt x="18" y="1"/>
                    <a:pt x="19" y="1"/>
                  </a:cubicBezTo>
                  <a:cubicBezTo>
                    <a:pt x="20" y="2"/>
                    <a:pt x="20" y="3"/>
                    <a:pt x="20" y="4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3"/>
                    <a:pt x="26" y="3"/>
                    <a:pt x="28" y="4"/>
                  </a:cubicBezTo>
                  <a:cubicBezTo>
                    <a:pt x="30" y="6"/>
                    <a:pt x="30" y="8"/>
                    <a:pt x="28" y="10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0" y="12"/>
                    <a:pt x="31" y="12"/>
                    <a:pt x="32" y="13"/>
                  </a:cubicBezTo>
                  <a:cubicBezTo>
                    <a:pt x="33" y="13"/>
                    <a:pt x="34" y="14"/>
                    <a:pt x="34" y="16"/>
                  </a:cubicBezTo>
                  <a:cubicBezTo>
                    <a:pt x="34" y="18"/>
                    <a:pt x="32" y="20"/>
                    <a:pt x="3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3"/>
                    <a:pt x="31" y="26"/>
                    <a:pt x="30" y="28"/>
                  </a:cubicBezTo>
                  <a:cubicBezTo>
                    <a:pt x="28" y="30"/>
                    <a:pt x="26" y="30"/>
                    <a:pt x="24" y="28"/>
                  </a:cubicBezTo>
                  <a:close/>
                  <a:moveTo>
                    <a:pt x="22" y="11"/>
                  </a:moveTo>
                  <a:cubicBezTo>
                    <a:pt x="19" y="8"/>
                    <a:pt x="14" y="9"/>
                    <a:pt x="11" y="12"/>
                  </a:cubicBezTo>
                  <a:cubicBezTo>
                    <a:pt x="8" y="15"/>
                    <a:pt x="9" y="20"/>
                    <a:pt x="12" y="23"/>
                  </a:cubicBezTo>
                  <a:cubicBezTo>
                    <a:pt x="15" y="26"/>
                    <a:pt x="20" y="25"/>
                    <a:pt x="23" y="22"/>
                  </a:cubicBezTo>
                  <a:cubicBezTo>
                    <a:pt x="26" y="19"/>
                    <a:pt x="25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2" name="Freeform 31"/>
            <p:cNvSpPr>
              <a:spLocks/>
            </p:cNvSpPr>
            <p:nvPr/>
          </p:nvSpPr>
          <p:spPr bwMode="auto">
            <a:xfrm>
              <a:off x="6624638" y="1833563"/>
              <a:ext cx="514349" cy="423862"/>
            </a:xfrm>
            <a:custGeom>
              <a:avLst/>
              <a:gdLst>
                <a:gd name="T0" fmla="*/ 123 w 137"/>
                <a:gd name="T1" fmla="*/ 80 h 113"/>
                <a:gd name="T2" fmla="*/ 102 w 137"/>
                <a:gd name="T3" fmla="*/ 80 h 113"/>
                <a:gd name="T4" fmla="*/ 102 w 137"/>
                <a:gd name="T5" fmla="*/ 15 h 113"/>
                <a:gd name="T6" fmla="*/ 87 w 137"/>
                <a:gd name="T7" fmla="*/ 0 h 113"/>
                <a:gd name="T8" fmla="*/ 17 w 137"/>
                <a:gd name="T9" fmla="*/ 0 h 113"/>
                <a:gd name="T10" fmla="*/ 3 w 137"/>
                <a:gd name="T11" fmla="*/ 25 h 113"/>
                <a:gd name="T12" fmla="*/ 21 w 137"/>
                <a:gd name="T13" fmla="*/ 25 h 113"/>
                <a:gd name="T14" fmla="*/ 21 w 137"/>
                <a:gd name="T15" fmla="*/ 74 h 113"/>
                <a:gd name="T16" fmla="*/ 32 w 137"/>
                <a:gd name="T17" fmla="*/ 65 h 113"/>
                <a:gd name="T18" fmla="*/ 30 w 137"/>
                <a:gd name="T19" fmla="*/ 61 h 113"/>
                <a:gd name="T20" fmla="*/ 32 w 137"/>
                <a:gd name="T21" fmla="*/ 55 h 113"/>
                <a:gd name="T22" fmla="*/ 32 w 137"/>
                <a:gd name="T23" fmla="*/ 20 h 113"/>
                <a:gd name="T24" fmla="*/ 32 w 137"/>
                <a:gd name="T25" fmla="*/ 15 h 113"/>
                <a:gd name="T26" fmla="*/ 32 w 137"/>
                <a:gd name="T27" fmla="*/ 12 h 113"/>
                <a:gd name="T28" fmla="*/ 31 w 137"/>
                <a:gd name="T29" fmla="*/ 11 h 113"/>
                <a:gd name="T30" fmla="*/ 31 w 137"/>
                <a:gd name="T31" fmla="*/ 10 h 113"/>
                <a:gd name="T32" fmla="*/ 87 w 137"/>
                <a:gd name="T33" fmla="*/ 10 h 113"/>
                <a:gd name="T34" fmla="*/ 91 w 137"/>
                <a:gd name="T35" fmla="*/ 15 h 113"/>
                <a:gd name="T36" fmla="*/ 91 w 137"/>
                <a:gd name="T37" fmla="*/ 80 h 113"/>
                <a:gd name="T38" fmla="*/ 56 w 137"/>
                <a:gd name="T39" fmla="*/ 80 h 113"/>
                <a:gd name="T40" fmla="*/ 54 w 137"/>
                <a:gd name="T41" fmla="*/ 81 h 113"/>
                <a:gd name="T42" fmla="*/ 53 w 137"/>
                <a:gd name="T43" fmla="*/ 81 h 113"/>
                <a:gd name="T44" fmla="*/ 50 w 137"/>
                <a:gd name="T45" fmla="*/ 80 h 113"/>
                <a:gd name="T46" fmla="*/ 50 w 137"/>
                <a:gd name="T47" fmla="*/ 80 h 113"/>
                <a:gd name="T48" fmla="*/ 48 w 137"/>
                <a:gd name="T49" fmla="*/ 83 h 113"/>
                <a:gd name="T50" fmla="*/ 40 w 137"/>
                <a:gd name="T51" fmla="*/ 102 h 113"/>
                <a:gd name="T52" fmla="*/ 33 w 137"/>
                <a:gd name="T53" fmla="*/ 99 h 113"/>
                <a:gd name="T54" fmla="*/ 29 w 137"/>
                <a:gd name="T55" fmla="*/ 93 h 113"/>
                <a:gd name="T56" fmla="*/ 28 w 137"/>
                <a:gd name="T57" fmla="*/ 88 h 113"/>
                <a:gd name="T58" fmla="*/ 23 w 137"/>
                <a:gd name="T59" fmla="*/ 88 h 113"/>
                <a:gd name="T60" fmla="*/ 22 w 137"/>
                <a:gd name="T61" fmla="*/ 88 h 113"/>
                <a:gd name="T62" fmla="*/ 22 w 137"/>
                <a:gd name="T63" fmla="*/ 88 h 113"/>
                <a:gd name="T64" fmla="*/ 21 w 137"/>
                <a:gd name="T65" fmla="*/ 88 h 113"/>
                <a:gd name="T66" fmla="*/ 21 w 137"/>
                <a:gd name="T67" fmla="*/ 95 h 113"/>
                <a:gd name="T68" fmla="*/ 39 w 137"/>
                <a:gd name="T69" fmla="*/ 113 h 113"/>
                <a:gd name="T70" fmla="*/ 109 w 137"/>
                <a:gd name="T71" fmla="*/ 113 h 113"/>
                <a:gd name="T72" fmla="*/ 123 w 137"/>
                <a:gd name="T73" fmla="*/ 8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7" h="113">
                  <a:moveTo>
                    <a:pt x="123" y="80"/>
                  </a:moveTo>
                  <a:cubicBezTo>
                    <a:pt x="102" y="80"/>
                    <a:pt x="102" y="80"/>
                    <a:pt x="102" y="80"/>
                  </a:cubicBezTo>
                  <a:cubicBezTo>
                    <a:pt x="102" y="15"/>
                    <a:pt x="102" y="15"/>
                    <a:pt x="102" y="15"/>
                  </a:cubicBezTo>
                  <a:cubicBezTo>
                    <a:pt x="102" y="6"/>
                    <a:pt x="95" y="0"/>
                    <a:pt x="8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5" y="1"/>
                    <a:pt x="0" y="10"/>
                    <a:pt x="3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32" y="65"/>
                    <a:pt x="32" y="65"/>
                    <a:pt x="32" y="65"/>
                  </a:cubicBezTo>
                  <a:cubicBezTo>
                    <a:pt x="31" y="64"/>
                    <a:pt x="31" y="63"/>
                    <a:pt x="30" y="61"/>
                  </a:cubicBezTo>
                  <a:cubicBezTo>
                    <a:pt x="30" y="59"/>
                    <a:pt x="31" y="57"/>
                    <a:pt x="32" y="55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4"/>
                    <a:pt x="32" y="13"/>
                    <a:pt x="32" y="12"/>
                  </a:cubicBezTo>
                  <a:cubicBezTo>
                    <a:pt x="32" y="12"/>
                    <a:pt x="31" y="11"/>
                    <a:pt x="31" y="11"/>
                  </a:cubicBezTo>
                  <a:cubicBezTo>
                    <a:pt x="31" y="11"/>
                    <a:pt x="31" y="10"/>
                    <a:pt x="31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9" y="10"/>
                    <a:pt x="91" y="12"/>
                    <a:pt x="91" y="15"/>
                  </a:cubicBezTo>
                  <a:cubicBezTo>
                    <a:pt x="91" y="80"/>
                    <a:pt x="91" y="80"/>
                    <a:pt x="91" y="80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56" y="80"/>
                    <a:pt x="55" y="81"/>
                    <a:pt x="54" y="81"/>
                  </a:cubicBezTo>
                  <a:cubicBezTo>
                    <a:pt x="54" y="81"/>
                    <a:pt x="53" y="81"/>
                    <a:pt x="53" y="81"/>
                  </a:cubicBezTo>
                  <a:cubicBezTo>
                    <a:pt x="52" y="81"/>
                    <a:pt x="51" y="81"/>
                    <a:pt x="50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3" y="103"/>
                    <a:pt x="40" y="102"/>
                    <a:pt x="40" y="102"/>
                  </a:cubicBezTo>
                  <a:cubicBezTo>
                    <a:pt x="37" y="102"/>
                    <a:pt x="34" y="101"/>
                    <a:pt x="33" y="99"/>
                  </a:cubicBezTo>
                  <a:cubicBezTo>
                    <a:pt x="31" y="98"/>
                    <a:pt x="29" y="96"/>
                    <a:pt x="29" y="93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3" y="88"/>
                    <a:pt x="23" y="88"/>
                    <a:pt x="23" y="88"/>
                  </a:cubicBezTo>
                  <a:cubicBezTo>
                    <a:pt x="22" y="88"/>
                    <a:pt x="22" y="88"/>
                    <a:pt x="22" y="88"/>
                  </a:cubicBezTo>
                  <a:cubicBezTo>
                    <a:pt x="22" y="88"/>
                    <a:pt x="22" y="88"/>
                    <a:pt x="22" y="88"/>
                  </a:cubicBezTo>
                  <a:cubicBezTo>
                    <a:pt x="22" y="88"/>
                    <a:pt x="22" y="88"/>
                    <a:pt x="21" y="88"/>
                  </a:cubicBezTo>
                  <a:cubicBezTo>
                    <a:pt x="21" y="95"/>
                    <a:pt x="21" y="95"/>
                    <a:pt x="21" y="95"/>
                  </a:cubicBezTo>
                  <a:cubicBezTo>
                    <a:pt x="21" y="105"/>
                    <a:pt x="29" y="113"/>
                    <a:pt x="39" y="113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37" y="113"/>
                    <a:pt x="132" y="84"/>
                    <a:pt x="123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7092280" y="2362844"/>
            <a:ext cx="512052" cy="568945"/>
            <a:chOff x="3295650" y="2890838"/>
            <a:chExt cx="442913" cy="492125"/>
          </a:xfrm>
          <a:solidFill>
            <a:schemeClr val="bg1"/>
          </a:solidFill>
        </p:grpSpPr>
        <p:sp>
          <p:nvSpPr>
            <p:cNvPr id="34" name="Freeform 33"/>
            <p:cNvSpPr>
              <a:spLocks noEditPoints="1"/>
            </p:cNvSpPr>
            <p:nvPr/>
          </p:nvSpPr>
          <p:spPr bwMode="auto">
            <a:xfrm>
              <a:off x="3295650" y="2890838"/>
              <a:ext cx="442913" cy="147638"/>
            </a:xfrm>
            <a:custGeom>
              <a:avLst/>
              <a:gdLst>
                <a:gd name="T0" fmla="*/ 96 w 118"/>
                <a:gd name="T1" fmla="*/ 14 h 39"/>
                <a:gd name="T2" fmla="*/ 92 w 118"/>
                <a:gd name="T3" fmla="*/ 14 h 39"/>
                <a:gd name="T4" fmla="*/ 92 w 118"/>
                <a:gd name="T5" fmla="*/ 9 h 39"/>
                <a:gd name="T6" fmla="*/ 84 w 118"/>
                <a:gd name="T7" fmla="*/ 0 h 39"/>
                <a:gd name="T8" fmla="*/ 76 w 118"/>
                <a:gd name="T9" fmla="*/ 9 h 39"/>
                <a:gd name="T10" fmla="*/ 76 w 118"/>
                <a:gd name="T11" fmla="*/ 14 h 39"/>
                <a:gd name="T12" fmla="*/ 42 w 118"/>
                <a:gd name="T13" fmla="*/ 14 h 39"/>
                <a:gd name="T14" fmla="*/ 42 w 118"/>
                <a:gd name="T15" fmla="*/ 9 h 39"/>
                <a:gd name="T16" fmla="*/ 33 w 118"/>
                <a:gd name="T17" fmla="*/ 0 h 39"/>
                <a:gd name="T18" fmla="*/ 25 w 118"/>
                <a:gd name="T19" fmla="*/ 9 h 39"/>
                <a:gd name="T20" fmla="*/ 25 w 118"/>
                <a:gd name="T21" fmla="*/ 14 h 39"/>
                <a:gd name="T22" fmla="*/ 22 w 118"/>
                <a:gd name="T23" fmla="*/ 14 h 39"/>
                <a:gd name="T24" fmla="*/ 0 w 118"/>
                <a:gd name="T25" fmla="*/ 36 h 39"/>
                <a:gd name="T26" fmla="*/ 0 w 118"/>
                <a:gd name="T27" fmla="*/ 39 h 39"/>
                <a:gd name="T28" fmla="*/ 118 w 118"/>
                <a:gd name="T29" fmla="*/ 39 h 39"/>
                <a:gd name="T30" fmla="*/ 118 w 118"/>
                <a:gd name="T31" fmla="*/ 36 h 39"/>
                <a:gd name="T32" fmla="*/ 96 w 118"/>
                <a:gd name="T33" fmla="*/ 14 h 39"/>
                <a:gd name="T34" fmla="*/ 33 w 118"/>
                <a:gd name="T35" fmla="*/ 30 h 39"/>
                <a:gd name="T36" fmla="*/ 25 w 118"/>
                <a:gd name="T37" fmla="*/ 21 h 39"/>
                <a:gd name="T38" fmla="*/ 25 w 118"/>
                <a:gd name="T39" fmla="*/ 20 h 39"/>
                <a:gd name="T40" fmla="*/ 33 w 118"/>
                <a:gd name="T41" fmla="*/ 25 h 39"/>
                <a:gd name="T42" fmla="*/ 42 w 118"/>
                <a:gd name="T43" fmla="*/ 20 h 39"/>
                <a:gd name="T44" fmla="*/ 42 w 118"/>
                <a:gd name="T45" fmla="*/ 21 h 39"/>
                <a:gd name="T46" fmla="*/ 33 w 118"/>
                <a:gd name="T47" fmla="*/ 30 h 39"/>
                <a:gd name="T48" fmla="*/ 84 w 118"/>
                <a:gd name="T49" fmla="*/ 30 h 39"/>
                <a:gd name="T50" fmla="*/ 76 w 118"/>
                <a:gd name="T51" fmla="*/ 21 h 39"/>
                <a:gd name="T52" fmla="*/ 76 w 118"/>
                <a:gd name="T53" fmla="*/ 20 h 39"/>
                <a:gd name="T54" fmla="*/ 84 w 118"/>
                <a:gd name="T55" fmla="*/ 25 h 39"/>
                <a:gd name="T56" fmla="*/ 92 w 118"/>
                <a:gd name="T57" fmla="*/ 20 h 39"/>
                <a:gd name="T58" fmla="*/ 92 w 118"/>
                <a:gd name="T59" fmla="*/ 21 h 39"/>
                <a:gd name="T60" fmla="*/ 84 w 118"/>
                <a:gd name="T61" fmla="*/ 3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8" h="39">
                  <a:moveTo>
                    <a:pt x="96" y="14"/>
                  </a:moveTo>
                  <a:cubicBezTo>
                    <a:pt x="92" y="14"/>
                    <a:pt x="92" y="14"/>
                    <a:pt x="92" y="14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4"/>
                    <a:pt x="89" y="0"/>
                    <a:pt x="84" y="0"/>
                  </a:cubicBezTo>
                  <a:cubicBezTo>
                    <a:pt x="79" y="0"/>
                    <a:pt x="76" y="4"/>
                    <a:pt x="76" y="9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4"/>
                    <a:pt x="38" y="0"/>
                    <a:pt x="33" y="0"/>
                  </a:cubicBezTo>
                  <a:cubicBezTo>
                    <a:pt x="29" y="0"/>
                    <a:pt x="25" y="4"/>
                    <a:pt x="25" y="9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10" y="14"/>
                    <a:pt x="0" y="23"/>
                    <a:pt x="0" y="36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18" y="36"/>
                    <a:pt x="118" y="36"/>
                    <a:pt x="118" y="36"/>
                  </a:cubicBezTo>
                  <a:cubicBezTo>
                    <a:pt x="118" y="23"/>
                    <a:pt x="108" y="14"/>
                    <a:pt x="96" y="14"/>
                  </a:cubicBezTo>
                  <a:close/>
                  <a:moveTo>
                    <a:pt x="33" y="30"/>
                  </a:moveTo>
                  <a:cubicBezTo>
                    <a:pt x="29" y="30"/>
                    <a:pt x="25" y="26"/>
                    <a:pt x="25" y="21"/>
                  </a:cubicBezTo>
                  <a:cubicBezTo>
                    <a:pt x="25" y="21"/>
                    <a:pt x="25" y="20"/>
                    <a:pt x="25" y="20"/>
                  </a:cubicBezTo>
                  <a:cubicBezTo>
                    <a:pt x="27" y="23"/>
                    <a:pt x="30" y="25"/>
                    <a:pt x="33" y="25"/>
                  </a:cubicBezTo>
                  <a:cubicBezTo>
                    <a:pt x="37" y="25"/>
                    <a:pt x="40" y="23"/>
                    <a:pt x="42" y="20"/>
                  </a:cubicBezTo>
                  <a:cubicBezTo>
                    <a:pt x="42" y="20"/>
                    <a:pt x="42" y="21"/>
                    <a:pt x="42" y="21"/>
                  </a:cubicBezTo>
                  <a:cubicBezTo>
                    <a:pt x="42" y="26"/>
                    <a:pt x="38" y="30"/>
                    <a:pt x="33" y="30"/>
                  </a:cubicBezTo>
                  <a:close/>
                  <a:moveTo>
                    <a:pt x="84" y="30"/>
                  </a:moveTo>
                  <a:cubicBezTo>
                    <a:pt x="80" y="30"/>
                    <a:pt x="76" y="26"/>
                    <a:pt x="76" y="21"/>
                  </a:cubicBezTo>
                  <a:cubicBezTo>
                    <a:pt x="76" y="21"/>
                    <a:pt x="76" y="20"/>
                    <a:pt x="76" y="20"/>
                  </a:cubicBezTo>
                  <a:cubicBezTo>
                    <a:pt x="77" y="23"/>
                    <a:pt x="80" y="25"/>
                    <a:pt x="84" y="25"/>
                  </a:cubicBezTo>
                  <a:cubicBezTo>
                    <a:pt x="88" y="25"/>
                    <a:pt x="91" y="23"/>
                    <a:pt x="92" y="20"/>
                  </a:cubicBezTo>
                  <a:cubicBezTo>
                    <a:pt x="92" y="20"/>
                    <a:pt x="92" y="21"/>
                    <a:pt x="92" y="21"/>
                  </a:cubicBezTo>
                  <a:cubicBezTo>
                    <a:pt x="92" y="26"/>
                    <a:pt x="89" y="30"/>
                    <a:pt x="8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5" name="Freeform 34"/>
            <p:cNvSpPr>
              <a:spLocks noEditPoints="1"/>
            </p:cNvSpPr>
            <p:nvPr/>
          </p:nvSpPr>
          <p:spPr bwMode="auto">
            <a:xfrm>
              <a:off x="3295650" y="3068638"/>
              <a:ext cx="442913" cy="314325"/>
            </a:xfrm>
            <a:custGeom>
              <a:avLst/>
              <a:gdLst>
                <a:gd name="T0" fmla="*/ 21 w 118"/>
                <a:gd name="T1" fmla="*/ 0 h 84"/>
                <a:gd name="T2" fmla="*/ 0 w 118"/>
                <a:gd name="T3" fmla="*/ 0 h 84"/>
                <a:gd name="T4" fmla="*/ 0 w 118"/>
                <a:gd name="T5" fmla="*/ 62 h 84"/>
                <a:gd name="T6" fmla="*/ 22 w 118"/>
                <a:gd name="T7" fmla="*/ 84 h 84"/>
                <a:gd name="T8" fmla="*/ 96 w 118"/>
                <a:gd name="T9" fmla="*/ 84 h 84"/>
                <a:gd name="T10" fmla="*/ 118 w 118"/>
                <a:gd name="T11" fmla="*/ 62 h 84"/>
                <a:gd name="T12" fmla="*/ 118 w 118"/>
                <a:gd name="T13" fmla="*/ 0 h 84"/>
                <a:gd name="T14" fmla="*/ 97 w 118"/>
                <a:gd name="T15" fmla="*/ 0 h 84"/>
                <a:gd name="T16" fmla="*/ 21 w 118"/>
                <a:gd name="T17" fmla="*/ 0 h 84"/>
                <a:gd name="T18" fmla="*/ 7 w 118"/>
                <a:gd name="T19" fmla="*/ 64 h 84"/>
                <a:gd name="T20" fmla="*/ 7 w 118"/>
                <a:gd name="T21" fmla="*/ 7 h 84"/>
                <a:gd name="T22" fmla="*/ 18 w 118"/>
                <a:gd name="T23" fmla="*/ 7 h 84"/>
                <a:gd name="T24" fmla="*/ 99 w 118"/>
                <a:gd name="T25" fmla="*/ 7 h 84"/>
                <a:gd name="T26" fmla="*/ 110 w 118"/>
                <a:gd name="T27" fmla="*/ 7 h 84"/>
                <a:gd name="T28" fmla="*/ 110 w 118"/>
                <a:gd name="T29" fmla="*/ 64 h 84"/>
                <a:gd name="T30" fmla="*/ 98 w 118"/>
                <a:gd name="T31" fmla="*/ 76 h 84"/>
                <a:gd name="T32" fmla="*/ 19 w 118"/>
                <a:gd name="T33" fmla="*/ 76 h 84"/>
                <a:gd name="T34" fmla="*/ 7 w 118"/>
                <a:gd name="T35" fmla="*/ 6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8" h="84">
                  <a:moveTo>
                    <a:pt x="2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74"/>
                    <a:pt x="10" y="84"/>
                    <a:pt x="22" y="84"/>
                  </a:cubicBezTo>
                  <a:cubicBezTo>
                    <a:pt x="96" y="84"/>
                    <a:pt x="96" y="84"/>
                    <a:pt x="96" y="84"/>
                  </a:cubicBezTo>
                  <a:cubicBezTo>
                    <a:pt x="108" y="84"/>
                    <a:pt x="118" y="74"/>
                    <a:pt x="118" y="62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97" y="0"/>
                    <a:pt x="97" y="0"/>
                    <a:pt x="97" y="0"/>
                  </a:cubicBezTo>
                  <a:lnTo>
                    <a:pt x="21" y="0"/>
                  </a:lnTo>
                  <a:close/>
                  <a:moveTo>
                    <a:pt x="7" y="64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10" y="71"/>
                    <a:pt x="105" y="76"/>
                    <a:pt x="98" y="76"/>
                  </a:cubicBezTo>
                  <a:cubicBezTo>
                    <a:pt x="19" y="76"/>
                    <a:pt x="19" y="76"/>
                    <a:pt x="19" y="76"/>
                  </a:cubicBezTo>
                  <a:cubicBezTo>
                    <a:pt x="13" y="76"/>
                    <a:pt x="7" y="71"/>
                    <a:pt x="7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6" name="Freeform 35"/>
            <p:cNvSpPr>
              <a:spLocks/>
            </p:cNvSpPr>
            <p:nvPr/>
          </p:nvSpPr>
          <p:spPr bwMode="auto">
            <a:xfrm>
              <a:off x="3476625" y="3157538"/>
              <a:ext cx="80963" cy="57150"/>
            </a:xfrm>
            <a:custGeom>
              <a:avLst/>
              <a:gdLst>
                <a:gd name="T0" fmla="*/ 22 w 22"/>
                <a:gd name="T1" fmla="*/ 13 h 15"/>
                <a:gd name="T2" fmla="*/ 20 w 22"/>
                <a:gd name="T3" fmla="*/ 15 h 15"/>
                <a:gd name="T4" fmla="*/ 1 w 22"/>
                <a:gd name="T5" fmla="*/ 15 h 15"/>
                <a:gd name="T6" fmla="*/ 0 w 22"/>
                <a:gd name="T7" fmla="*/ 13 h 15"/>
                <a:gd name="T8" fmla="*/ 0 w 22"/>
                <a:gd name="T9" fmla="*/ 2 h 15"/>
                <a:gd name="T10" fmla="*/ 1 w 22"/>
                <a:gd name="T11" fmla="*/ 0 h 15"/>
                <a:gd name="T12" fmla="*/ 20 w 22"/>
                <a:gd name="T13" fmla="*/ 0 h 15"/>
                <a:gd name="T14" fmla="*/ 22 w 22"/>
                <a:gd name="T15" fmla="*/ 2 h 15"/>
                <a:gd name="T16" fmla="*/ 22 w 22"/>
                <a:gd name="T1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13"/>
                  </a:moveTo>
                  <a:cubicBezTo>
                    <a:pt x="22" y="14"/>
                    <a:pt x="21" y="15"/>
                    <a:pt x="20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2" y="1"/>
                    <a:pt x="22" y="2"/>
                  </a:cubicBezTo>
                  <a:lnTo>
                    <a:pt x="2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7" name="Freeform 36"/>
            <p:cNvSpPr>
              <a:spLocks/>
            </p:cNvSpPr>
            <p:nvPr/>
          </p:nvSpPr>
          <p:spPr bwMode="auto">
            <a:xfrm>
              <a:off x="3584575" y="3157538"/>
              <a:ext cx="82550" cy="57150"/>
            </a:xfrm>
            <a:custGeom>
              <a:avLst/>
              <a:gdLst>
                <a:gd name="T0" fmla="*/ 22 w 22"/>
                <a:gd name="T1" fmla="*/ 13 h 15"/>
                <a:gd name="T2" fmla="*/ 20 w 22"/>
                <a:gd name="T3" fmla="*/ 15 h 15"/>
                <a:gd name="T4" fmla="*/ 2 w 22"/>
                <a:gd name="T5" fmla="*/ 15 h 15"/>
                <a:gd name="T6" fmla="*/ 0 w 22"/>
                <a:gd name="T7" fmla="*/ 13 h 15"/>
                <a:gd name="T8" fmla="*/ 0 w 22"/>
                <a:gd name="T9" fmla="*/ 2 h 15"/>
                <a:gd name="T10" fmla="*/ 2 w 22"/>
                <a:gd name="T11" fmla="*/ 0 h 15"/>
                <a:gd name="T12" fmla="*/ 20 w 22"/>
                <a:gd name="T13" fmla="*/ 0 h 15"/>
                <a:gd name="T14" fmla="*/ 22 w 22"/>
                <a:gd name="T15" fmla="*/ 2 h 15"/>
                <a:gd name="T16" fmla="*/ 22 w 22"/>
                <a:gd name="T1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13"/>
                  </a:moveTo>
                  <a:cubicBezTo>
                    <a:pt x="22" y="14"/>
                    <a:pt x="21" y="15"/>
                    <a:pt x="20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4"/>
                    <a:pt x="0" y="1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2" y="1"/>
                    <a:pt x="22" y="2"/>
                  </a:cubicBezTo>
                  <a:lnTo>
                    <a:pt x="2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8" name="Freeform 37"/>
            <p:cNvSpPr>
              <a:spLocks/>
            </p:cNvSpPr>
            <p:nvPr/>
          </p:nvSpPr>
          <p:spPr bwMode="auto">
            <a:xfrm>
              <a:off x="3584575" y="3240088"/>
              <a:ext cx="82550" cy="57150"/>
            </a:xfrm>
            <a:custGeom>
              <a:avLst/>
              <a:gdLst>
                <a:gd name="T0" fmla="*/ 22 w 22"/>
                <a:gd name="T1" fmla="*/ 13 h 15"/>
                <a:gd name="T2" fmla="*/ 20 w 22"/>
                <a:gd name="T3" fmla="*/ 15 h 15"/>
                <a:gd name="T4" fmla="*/ 2 w 22"/>
                <a:gd name="T5" fmla="*/ 15 h 15"/>
                <a:gd name="T6" fmla="*/ 0 w 22"/>
                <a:gd name="T7" fmla="*/ 13 h 15"/>
                <a:gd name="T8" fmla="*/ 0 w 22"/>
                <a:gd name="T9" fmla="*/ 2 h 15"/>
                <a:gd name="T10" fmla="*/ 2 w 22"/>
                <a:gd name="T11" fmla="*/ 0 h 15"/>
                <a:gd name="T12" fmla="*/ 20 w 22"/>
                <a:gd name="T13" fmla="*/ 0 h 15"/>
                <a:gd name="T14" fmla="*/ 22 w 22"/>
                <a:gd name="T15" fmla="*/ 2 h 15"/>
                <a:gd name="T16" fmla="*/ 22 w 22"/>
                <a:gd name="T1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13"/>
                  </a:moveTo>
                  <a:cubicBezTo>
                    <a:pt x="22" y="14"/>
                    <a:pt x="21" y="15"/>
                    <a:pt x="20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4"/>
                    <a:pt x="0" y="1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2" y="1"/>
                    <a:pt x="22" y="2"/>
                  </a:cubicBezTo>
                  <a:lnTo>
                    <a:pt x="2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3476625" y="3240088"/>
              <a:ext cx="80963" cy="57150"/>
            </a:xfrm>
            <a:custGeom>
              <a:avLst/>
              <a:gdLst>
                <a:gd name="T0" fmla="*/ 22 w 22"/>
                <a:gd name="T1" fmla="*/ 13 h 15"/>
                <a:gd name="T2" fmla="*/ 20 w 22"/>
                <a:gd name="T3" fmla="*/ 15 h 15"/>
                <a:gd name="T4" fmla="*/ 1 w 22"/>
                <a:gd name="T5" fmla="*/ 15 h 15"/>
                <a:gd name="T6" fmla="*/ 0 w 22"/>
                <a:gd name="T7" fmla="*/ 13 h 15"/>
                <a:gd name="T8" fmla="*/ 0 w 22"/>
                <a:gd name="T9" fmla="*/ 2 h 15"/>
                <a:gd name="T10" fmla="*/ 1 w 22"/>
                <a:gd name="T11" fmla="*/ 0 h 15"/>
                <a:gd name="T12" fmla="*/ 20 w 22"/>
                <a:gd name="T13" fmla="*/ 0 h 15"/>
                <a:gd name="T14" fmla="*/ 22 w 22"/>
                <a:gd name="T15" fmla="*/ 2 h 15"/>
                <a:gd name="T16" fmla="*/ 22 w 22"/>
                <a:gd name="T1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13"/>
                  </a:moveTo>
                  <a:cubicBezTo>
                    <a:pt x="22" y="14"/>
                    <a:pt x="21" y="15"/>
                    <a:pt x="20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2" y="1"/>
                    <a:pt x="22" y="2"/>
                  </a:cubicBezTo>
                  <a:lnTo>
                    <a:pt x="2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3363913" y="3240088"/>
              <a:ext cx="82550" cy="57150"/>
            </a:xfrm>
            <a:custGeom>
              <a:avLst/>
              <a:gdLst>
                <a:gd name="T0" fmla="*/ 22 w 22"/>
                <a:gd name="T1" fmla="*/ 13 h 15"/>
                <a:gd name="T2" fmla="*/ 20 w 22"/>
                <a:gd name="T3" fmla="*/ 15 h 15"/>
                <a:gd name="T4" fmla="*/ 2 w 22"/>
                <a:gd name="T5" fmla="*/ 15 h 15"/>
                <a:gd name="T6" fmla="*/ 0 w 22"/>
                <a:gd name="T7" fmla="*/ 13 h 15"/>
                <a:gd name="T8" fmla="*/ 0 w 22"/>
                <a:gd name="T9" fmla="*/ 2 h 15"/>
                <a:gd name="T10" fmla="*/ 2 w 22"/>
                <a:gd name="T11" fmla="*/ 0 h 15"/>
                <a:gd name="T12" fmla="*/ 20 w 22"/>
                <a:gd name="T13" fmla="*/ 0 h 15"/>
                <a:gd name="T14" fmla="*/ 22 w 22"/>
                <a:gd name="T15" fmla="*/ 2 h 15"/>
                <a:gd name="T16" fmla="*/ 22 w 22"/>
                <a:gd name="T1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5">
                  <a:moveTo>
                    <a:pt x="22" y="13"/>
                  </a:moveTo>
                  <a:cubicBezTo>
                    <a:pt x="22" y="14"/>
                    <a:pt x="21" y="15"/>
                    <a:pt x="20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" y="15"/>
                    <a:pt x="0" y="14"/>
                    <a:pt x="0" y="1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2" y="1"/>
                    <a:pt x="22" y="2"/>
                  </a:cubicBezTo>
                  <a:lnTo>
                    <a:pt x="2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611188" y="3036888"/>
            <a:ext cx="2447925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sz="1600" b="1" dirty="0">
                <a:solidFill>
                  <a:schemeClr val="bg1"/>
                </a:solidFill>
                <a:latin typeface="+mj-lt"/>
                <a:cs typeface="+mn-cs"/>
              </a:rPr>
              <a:t>CREATE BOARD 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sz="1600" b="1" dirty="0">
                <a:solidFill>
                  <a:schemeClr val="bg1"/>
                </a:solidFill>
                <a:latin typeface="+mj-lt"/>
                <a:cs typeface="+mn-cs"/>
              </a:rPr>
              <a:t>CREATE FOOD</a:t>
            </a: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Tx/>
              <a:buChar char="-"/>
              <a:defRPr/>
            </a:pPr>
            <a:r>
              <a:rPr lang="en-US" sz="1600" b="1" dirty="0">
                <a:solidFill>
                  <a:schemeClr val="bg1"/>
                </a:solidFill>
                <a:latin typeface="+mj-lt"/>
                <a:cs typeface="+mn-cs"/>
              </a:rPr>
              <a:t>CREATE SNAKE</a:t>
            </a:r>
          </a:p>
        </p:txBody>
      </p:sp>
      <p:sp>
        <p:nvSpPr>
          <p:cNvPr id="42" name="TextBox 41"/>
          <p:cNvSpPr txBox="1">
            <a:spLocks noChangeArrowheads="1"/>
          </p:cNvSpPr>
          <p:nvPr/>
        </p:nvSpPr>
        <p:spPr bwMode="auto">
          <a:xfrm>
            <a:off x="855663" y="1503363"/>
            <a:ext cx="18446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000" b="1">
                <a:solidFill>
                  <a:schemeClr val="bg1"/>
                </a:solidFill>
                <a:latin typeface="Bebas Neue"/>
              </a:rPr>
              <a:t>STEP 1</a:t>
            </a:r>
          </a:p>
        </p:txBody>
      </p:sp>
      <p:sp>
        <p:nvSpPr>
          <p:cNvPr id="43" name="TextBox 42"/>
          <p:cNvSpPr txBox="1">
            <a:spLocks noChangeArrowheads="1"/>
          </p:cNvSpPr>
          <p:nvPr/>
        </p:nvSpPr>
        <p:spPr bwMode="auto">
          <a:xfrm>
            <a:off x="6472238" y="1503363"/>
            <a:ext cx="18446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000" b="1">
                <a:solidFill>
                  <a:schemeClr val="bg1"/>
                </a:solidFill>
                <a:latin typeface="Bebas Neue"/>
              </a:rPr>
              <a:t>STEP 3</a:t>
            </a:r>
          </a:p>
        </p:txBody>
      </p:sp>
      <p:sp>
        <p:nvSpPr>
          <p:cNvPr id="44" name="TextBox 43"/>
          <p:cNvSpPr txBox="1">
            <a:spLocks noChangeArrowheads="1"/>
          </p:cNvSpPr>
          <p:nvPr/>
        </p:nvSpPr>
        <p:spPr bwMode="auto">
          <a:xfrm>
            <a:off x="3663950" y="1503363"/>
            <a:ext cx="184467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4000" b="1">
                <a:solidFill>
                  <a:schemeClr val="bg1"/>
                </a:solidFill>
                <a:latin typeface="Bebas Neue"/>
              </a:rPr>
              <a:t>STEP 2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750"/>
                            </p:stCondLst>
                            <p:childTnLst>
                              <p:par>
                                <p:cTn id="2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75" decel="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3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75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525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5750"/>
                            </p:stCondLst>
                            <p:childTnLst>
                              <p:par>
                                <p:cTn id="54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75" decel="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61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675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7250"/>
                            </p:stCondLst>
                            <p:childTnLst>
                              <p:par>
                                <p:cTn id="6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75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7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675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9" grpId="0"/>
      <p:bldP spid="20" grpId="0"/>
      <p:bldP spid="41" grpId="0"/>
      <p:bldP spid="42" grpId="0"/>
      <p:bldP spid="43" grpId="0"/>
      <p:bldP spid="4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20875" y="1779588"/>
            <a:ext cx="6369050" cy="1446212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b="1" dirty="0">
                <a:solidFill>
                  <a:schemeClr val="bg1"/>
                </a:solidFill>
                <a:latin typeface="+mj-lt"/>
                <a:cs typeface="+mn-cs"/>
              </a:rPr>
              <a:t>CREATE BOARD, </a:t>
            </a:r>
            <a:r>
              <a:rPr lang="en-US" sz="4400" b="1">
                <a:solidFill>
                  <a:schemeClr val="bg1"/>
                </a:solidFill>
                <a:latin typeface="+mj-lt"/>
                <a:cs typeface="+mn-cs"/>
              </a:rPr>
              <a:t>FOOD AND </a:t>
            </a:r>
            <a:r>
              <a:rPr lang="en-US" sz="4400" b="1" dirty="0">
                <a:solidFill>
                  <a:schemeClr val="bg1"/>
                </a:solidFill>
                <a:latin typeface="+mj-lt"/>
                <a:cs typeface="+mn-cs"/>
              </a:rPr>
              <a:t>SNAKE  </a:t>
            </a:r>
          </a:p>
        </p:txBody>
      </p:sp>
      <p:sp>
        <p:nvSpPr>
          <p:cNvPr id="4" name="Rectangle 3"/>
          <p:cNvSpPr/>
          <p:nvPr/>
        </p:nvSpPr>
        <p:spPr>
          <a:xfrm>
            <a:off x="26988" y="1327150"/>
            <a:ext cx="4038600" cy="533400"/>
          </a:xfrm>
          <a:prstGeom prst="rect">
            <a:avLst/>
          </a:prstGeom>
          <a:solidFill>
            <a:srgbClr val="00C3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105400" y="3148013"/>
            <a:ext cx="4038600" cy="533400"/>
          </a:xfrm>
          <a:prstGeom prst="rect">
            <a:avLst/>
          </a:prstGeom>
          <a:solidFill>
            <a:srgbClr val="F3C3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719388" y="166688"/>
            <a:ext cx="3436937" cy="3714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TRẦN HOÀNG NAM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0063" y="538163"/>
            <a:ext cx="2794000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Create the board and food</a:t>
            </a:r>
          </a:p>
        </p:txBody>
      </p:sp>
      <p:pic>
        <p:nvPicPr>
          <p:cNvPr id="11268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1173163"/>
            <a:ext cx="5184775" cy="39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9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2339975"/>
            <a:ext cx="5905500" cy="37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0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3579813"/>
            <a:ext cx="7993063" cy="50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Straight Connector 9"/>
          <p:cNvCxnSpPr/>
          <p:nvPr/>
        </p:nvCxnSpPr>
        <p:spPr>
          <a:xfrm flipH="1">
            <a:off x="4932363" y="800100"/>
            <a:ext cx="2020887" cy="373063"/>
          </a:xfrm>
          <a:prstGeom prst="line">
            <a:avLst/>
          </a:prstGeom>
          <a:ln w="12700">
            <a:solidFill>
              <a:srgbClr val="23CA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4859338" y="1946275"/>
            <a:ext cx="2020887" cy="371475"/>
          </a:xfrm>
          <a:prstGeom prst="line">
            <a:avLst/>
          </a:prstGeom>
          <a:ln w="12700">
            <a:solidFill>
              <a:srgbClr val="23CA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5003800" y="3208338"/>
            <a:ext cx="2020888" cy="371475"/>
          </a:xfrm>
          <a:prstGeom prst="line">
            <a:avLst/>
          </a:prstGeom>
          <a:ln w="12700">
            <a:solidFill>
              <a:srgbClr val="23CA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74" name="TextBox 12"/>
          <p:cNvSpPr txBox="1">
            <a:spLocks noChangeArrowheads="1"/>
          </p:cNvSpPr>
          <p:nvPr/>
        </p:nvSpPr>
        <p:spPr bwMode="auto">
          <a:xfrm>
            <a:off x="6880225" y="555625"/>
            <a:ext cx="19399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bg1"/>
                </a:solidFill>
              </a:rPr>
              <a:t>CREATE BOARD</a:t>
            </a:r>
            <a:endParaRPr lang="vi-VN" altLang="en-US" sz="1800">
              <a:solidFill>
                <a:schemeClr val="bg1"/>
              </a:solidFill>
            </a:endParaRPr>
          </a:p>
        </p:txBody>
      </p:sp>
      <p:sp>
        <p:nvSpPr>
          <p:cNvPr id="11275" name="TextBox 13"/>
          <p:cNvSpPr txBox="1">
            <a:spLocks noChangeArrowheads="1"/>
          </p:cNvSpPr>
          <p:nvPr/>
        </p:nvSpPr>
        <p:spPr bwMode="auto">
          <a:xfrm>
            <a:off x="6804025" y="1698625"/>
            <a:ext cx="19399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bg1"/>
                </a:solidFill>
              </a:rPr>
              <a:t>CREATE SNAKE</a:t>
            </a:r>
            <a:endParaRPr lang="vi-VN" altLang="en-US" sz="1800">
              <a:solidFill>
                <a:schemeClr val="bg1"/>
              </a:solidFill>
            </a:endParaRPr>
          </a:p>
        </p:txBody>
      </p:sp>
      <p:sp>
        <p:nvSpPr>
          <p:cNvPr id="11276" name="TextBox 14"/>
          <p:cNvSpPr txBox="1">
            <a:spLocks noChangeArrowheads="1"/>
          </p:cNvSpPr>
          <p:nvPr/>
        </p:nvSpPr>
        <p:spPr bwMode="auto">
          <a:xfrm>
            <a:off x="6948488" y="2932113"/>
            <a:ext cx="19399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Rockwell" panose="02060603020205020403" pitchFamily="18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Rockwell" panose="02060603020205020403" pitchFamily="18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Rockwell" panose="02060603020205020403" pitchFamily="18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Rockwell" panose="02060603020205020403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chemeClr val="bg1"/>
                </a:solidFill>
              </a:rPr>
              <a:t>CREATE FOOD</a:t>
            </a:r>
            <a:endParaRPr lang="vi-VN" altLang="en-US" sz="18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78113" y="107950"/>
            <a:ext cx="3436937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TRẦN HOÀNG NAM</a:t>
            </a:r>
          </a:p>
        </p:txBody>
      </p:sp>
      <p:sp>
        <p:nvSpPr>
          <p:cNvPr id="3" name="Rectangle 2"/>
          <p:cNvSpPr/>
          <p:nvPr/>
        </p:nvSpPr>
        <p:spPr>
          <a:xfrm>
            <a:off x="2998788" y="388938"/>
            <a:ext cx="2794000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Create the board and food</a:t>
            </a:r>
          </a:p>
        </p:txBody>
      </p:sp>
      <p:pic>
        <p:nvPicPr>
          <p:cNvPr id="1229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915988"/>
            <a:ext cx="7138987" cy="3573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965450" y="107950"/>
            <a:ext cx="3436938" cy="3698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TRẦN HOÀNG NAM</a:t>
            </a:r>
          </a:p>
        </p:txBody>
      </p:sp>
      <p:sp>
        <p:nvSpPr>
          <p:cNvPr id="4" name="Rectangle 3"/>
          <p:cNvSpPr/>
          <p:nvPr/>
        </p:nvSpPr>
        <p:spPr>
          <a:xfrm>
            <a:off x="3287713" y="477838"/>
            <a:ext cx="2794000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Create the board and food</a:t>
            </a:r>
          </a:p>
        </p:txBody>
      </p:sp>
      <p:pic>
        <p:nvPicPr>
          <p:cNvPr id="13316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1276350"/>
            <a:ext cx="7426325" cy="218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450" y="771525"/>
            <a:ext cx="6840538" cy="424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889250" y="30163"/>
            <a:ext cx="3436938" cy="3714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+mj-lt"/>
                <a:cs typeface="+mn-cs"/>
              </a:rPr>
              <a:t>NGUYỄN TRẦN HOÀNG NAM</a:t>
            </a:r>
          </a:p>
        </p:txBody>
      </p:sp>
      <p:sp>
        <p:nvSpPr>
          <p:cNvPr id="4" name="Rectangle 3"/>
          <p:cNvSpPr/>
          <p:nvPr/>
        </p:nvSpPr>
        <p:spPr>
          <a:xfrm>
            <a:off x="3209925" y="401638"/>
            <a:ext cx="2794000" cy="30797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dirty="0">
                <a:solidFill>
                  <a:schemeClr val="bg1">
                    <a:lumMod val="85000"/>
                  </a:schemeClr>
                </a:solidFill>
                <a:latin typeface="+mn-lt"/>
                <a:cs typeface="+mn-cs"/>
              </a:rPr>
              <a:t>Create the board and food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75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" accel="100000" fill="hold">
                                          <p:stCondLst>
                                            <p:cond delay="675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TDPI" val=" 192"/>
</p:tagLst>
</file>

<file path=ppt/theme/theme1.xml><?xml version="1.0" encoding="utf-8"?>
<a:theme xmlns:a="http://schemas.openxmlformats.org/drawingml/2006/main" name="Digital - Modern(Dark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-Special">
      <a:majorFont>
        <a:latin typeface="Bebas Neue"/>
        <a:ea typeface=""/>
        <a:cs typeface=""/>
      </a:majorFont>
      <a:minorFont>
        <a:latin typeface="Rockw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Digital - Modern(Dark)</Template>
  <TotalTime>114</TotalTime>
  <Words>257</Words>
  <Application>Microsoft Office PowerPoint</Application>
  <PresentationFormat>On-screen Show (16:9)</PresentationFormat>
  <Paragraphs>78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Adobe Garamond Pro</vt:lpstr>
      <vt:lpstr>Arial</vt:lpstr>
      <vt:lpstr>Bebas Neue</vt:lpstr>
      <vt:lpstr>Rockwell</vt:lpstr>
      <vt:lpstr>Digital - Modern(Dark)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Phạm Nguyễn Cao Nguyên</dc:creator>
  <cp:lastModifiedBy>Dat_Kun</cp:lastModifiedBy>
  <cp:revision>13</cp:revision>
  <dcterms:created xsi:type="dcterms:W3CDTF">2017-08-03T11:11:52Z</dcterms:created>
  <dcterms:modified xsi:type="dcterms:W3CDTF">2017-08-03T16:11:28Z</dcterms:modified>
</cp:coreProperties>
</file>